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tiff" ContentType="image/tiff"/>
  <Default Extension="rels" ContentType="application/vnd.openxmlformats-package.relationships+xml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rts/chart1.xml" ContentType="application/vnd.openxmlformats-officedocument.drawingml.chart+xml"/>
  <Override PartName="/ppt/notesSlides/notesSlide5.xml" ContentType="application/vnd.openxmlformats-officedocument.presentationml.notesSlide+xml"/>
  <Override PartName="/ppt/charts/chart2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rts/style1.xml" ContentType="application/vnd.ms-office.chartstyle+xml"/>
  <Override PartName="/ppt/charts/colors1.xml" ContentType="application/vnd.ms-office.chartcolorstyle+xml"/>
  <Override PartName="/ppt/charts/style2.xml" ContentType="application/vnd.ms-office.chartstyle+xml"/>
  <Override PartName="/ppt/charts/colors2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1" r:id="rId1"/>
    <p:sldMasterId id="2147483699" r:id="rId2"/>
  </p:sldMasterIdLst>
  <p:notesMasterIdLst>
    <p:notesMasterId r:id="rId19"/>
  </p:notesMasterIdLst>
  <p:sldIdLst>
    <p:sldId id="282" r:id="rId3"/>
    <p:sldId id="288" r:id="rId4"/>
    <p:sldId id="268" r:id="rId5"/>
    <p:sldId id="280" r:id="rId6"/>
    <p:sldId id="267" r:id="rId7"/>
    <p:sldId id="259" r:id="rId8"/>
    <p:sldId id="279" r:id="rId9"/>
    <p:sldId id="275" r:id="rId10"/>
    <p:sldId id="283" r:id="rId11"/>
    <p:sldId id="281" r:id="rId12"/>
    <p:sldId id="286" r:id="rId13"/>
    <p:sldId id="262" r:id="rId14"/>
    <p:sldId id="285" r:id="rId15"/>
    <p:sldId id="278" r:id="rId16"/>
    <p:sldId id="284" r:id="rId17"/>
    <p:sldId id="287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EDEF"/>
    <a:srgbClr val="E4E3E5"/>
    <a:srgbClr val="F0F0F0"/>
    <a:srgbClr val="EFEFED"/>
    <a:srgbClr val="ECEAEF"/>
    <a:srgbClr val="E9E7EA"/>
    <a:srgbClr val="FFEB00"/>
    <a:srgbClr val="FFE100"/>
    <a:srgbClr val="A03C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569"/>
    <p:restoredTop sz="93345" autoAdjust="0"/>
  </p:normalViewPr>
  <p:slideViewPr>
    <p:cSldViewPr snapToGrid="0" snapToObjects="1">
      <p:cViewPr varScale="1">
        <p:scale>
          <a:sx n="88" d="100"/>
          <a:sy n="88" d="100"/>
        </p:scale>
        <p:origin x="-648" y="-10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20" Type="http://schemas.openxmlformats.org/officeDocument/2006/relationships/printerSettings" Target="printerSettings/printerSettings1.bin"/><Relationship Id="rId21" Type="http://schemas.openxmlformats.org/officeDocument/2006/relationships/presProps" Target="presProps.xml"/><Relationship Id="rId22" Type="http://schemas.openxmlformats.org/officeDocument/2006/relationships/viewProps" Target="viewProps.xml"/><Relationship Id="rId23" Type="http://schemas.openxmlformats.org/officeDocument/2006/relationships/theme" Target="theme/theme1.xml"/><Relationship Id="rId24" Type="http://schemas.openxmlformats.org/officeDocument/2006/relationships/tableStyles" Target="tableStyles.xml"/><Relationship Id="rId25" Type="http://schemas.microsoft.com/office/2015/10/relationships/revisionInfo" Target="revisionInfo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Hult%20prizecost.xlsx" TargetMode="External"/><Relationship Id="rId2" Type="http://schemas.microsoft.com/office/2011/relationships/chartStyle" Target="style1.xml"/><Relationship Id="rId3" Type="http://schemas.microsoft.com/office/2011/relationships/chartColorStyle" Target="colors1.xml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oleObject" Target="file:///C:\Users\user\Desktop\Hult%20prizecost.xlsx" TargetMode="External"/><Relationship Id="rId2" Type="http://schemas.microsoft.com/office/2011/relationships/chartStyle" Target="style2.xml"/><Relationship Id="rId3" Type="http://schemas.microsoft.com/office/2011/relationships/chartColorStyle" Target="colors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32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zh-TW" sz="3200"/>
              <a:t>Total Sales per year(Volume)</a:t>
            </a:r>
          </a:p>
        </c:rich>
      </c:tx>
      <c:layout>
        <c:manualLayout>
          <c:xMode val="edge"/>
          <c:yMode val="edge"/>
          <c:x val="0.294668594429774"/>
          <c:y val="0.00794178120939959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Product Volume Sold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numRef>
              <c:f>Sheet1!$B$4:$G$4</c:f>
              <c:numCache>
                <c:formatCode>0_ 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Sheet1!$B$5:$G$5</c:f>
              <c:numCache>
                <c:formatCode>#,##0_ </c:formatCode>
                <c:ptCount val="6"/>
                <c:pt idx="0">
                  <c:v>10000.0</c:v>
                </c:pt>
                <c:pt idx="1">
                  <c:v>250000.0</c:v>
                </c:pt>
                <c:pt idx="2">
                  <c:v>500000.0</c:v>
                </c:pt>
                <c:pt idx="3">
                  <c:v>750000.0</c:v>
                </c:pt>
                <c:pt idx="4">
                  <c:v>1.0E6</c:v>
                </c:pt>
                <c:pt idx="5">
                  <c:v>1.5E6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4646-4D20-9BF6-D10E7F903077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Product Unit Price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numRef>
              <c:f>Sheet1!$B$4:$G$4</c:f>
              <c:numCache>
                <c:formatCode>0_ 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Sheet1!$B$6:$G$6</c:f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1-4646-4D20-9BF6-D10E7F903077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Filter Volume Sold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</c:spPr>
          <c:invertIfNegative val="0"/>
          <c:cat>
            <c:numRef>
              <c:f>Sheet1!$B$4:$G$4</c:f>
              <c:numCache>
                <c:formatCode>0_ 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Sheet1!$B$7:$G$7</c:f>
              <c:numCache>
                <c:formatCode>#,##0_ </c:formatCode>
                <c:ptCount val="6"/>
                <c:pt idx="0">
                  <c:v>20000.0</c:v>
                </c:pt>
                <c:pt idx="1">
                  <c:v>1.04E6</c:v>
                </c:pt>
                <c:pt idx="2">
                  <c:v>3.04E6</c:v>
                </c:pt>
                <c:pt idx="3">
                  <c:v>6.04E6</c:v>
                </c:pt>
                <c:pt idx="4">
                  <c:v>1.004E7</c:v>
                </c:pt>
                <c:pt idx="5">
                  <c:v>1.604E7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2-4646-4D20-9BF6-D10E7F90307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2109976504"/>
        <c:axId val="2109966088"/>
      </c:barChart>
      <c:catAx>
        <c:axId val="2109976504"/>
        <c:scaling>
          <c:orientation val="minMax"/>
        </c:scaling>
        <c:delete val="0"/>
        <c:axPos val="b"/>
        <c:numFmt formatCode="0_ 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4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9966088"/>
        <c:crosses val="autoZero"/>
        <c:auto val="1"/>
        <c:lblAlgn val="ctr"/>
        <c:lblOffset val="100"/>
        <c:noMultiLvlLbl val="0"/>
      </c:catAx>
      <c:valAx>
        <c:axId val="210996608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9976504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4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sz="2400"/>
              <a:t>Total Gross Profit (US Dollars)</a:t>
            </a:r>
          </a:p>
        </c:rich>
      </c:tx>
      <c:layout/>
      <c:overlay val="0"/>
      <c:spPr>
        <a:noFill/>
        <a:ln>
          <a:noFill/>
        </a:ln>
        <a:effectLst/>
      </c:spPr>
    </c:title>
    <c:autoTitleDeleted val="0"/>
    <c:plotArea>
      <c:layout>
        <c:manualLayout>
          <c:layoutTarget val="inner"/>
          <c:xMode val="edge"/>
          <c:yMode val="edge"/>
          <c:x val="0.174595144356955"/>
          <c:y val="0.171712962962963"/>
          <c:w val="0.808738188976378"/>
          <c:h val="0.720887649460484"/>
        </c:manualLayout>
      </c:layout>
      <c:lineChart>
        <c:grouping val="standard"/>
        <c:varyColors val="0"/>
        <c:ser>
          <c:idx val="0"/>
          <c:order val="0"/>
          <c:tx>
            <c:strRef>
              <c:f>Sheet1!$A$5</c:f>
              <c:strCache>
                <c:ptCount val="1"/>
                <c:pt idx="0">
                  <c:v>Product Volume Sold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Sheet1!$B$5:$G$5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0-24CD-444F-A46A-E2AF0C76B0C0}"/>
            </c:ext>
          </c:extLst>
        </c:ser>
        <c:ser>
          <c:idx val="1"/>
          <c:order val="1"/>
          <c:tx>
            <c:strRef>
              <c:f>Sheet1!$A$6</c:f>
              <c:strCache>
                <c:ptCount val="1"/>
                <c:pt idx="0">
                  <c:v>Product Unit Price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Sheet1!$B$6:$G$6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1-24CD-444F-A46A-E2AF0C76B0C0}"/>
            </c:ext>
          </c:extLst>
        </c:ser>
        <c:ser>
          <c:idx val="2"/>
          <c:order val="2"/>
          <c:tx>
            <c:strRef>
              <c:f>Sheet1!$A$7</c:f>
              <c:strCache>
                <c:ptCount val="1"/>
                <c:pt idx="0">
                  <c:v>Filter Volume Sold</c:v>
                </c:pt>
              </c:strCache>
            </c:strRef>
          </c:tx>
          <c:spPr>
            <a:ln w="28575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Sheet1!$B$7:$G$7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2-24CD-444F-A46A-E2AF0C76B0C0}"/>
            </c:ext>
          </c:extLst>
        </c:ser>
        <c:ser>
          <c:idx val="3"/>
          <c:order val="3"/>
          <c:tx>
            <c:strRef>
              <c:f>Sheet1!$A$8</c:f>
              <c:strCache>
                <c:ptCount val="1"/>
                <c:pt idx="0">
                  <c:v>Filter Unit Price</c:v>
                </c:pt>
              </c:strCache>
            </c:strRef>
          </c:tx>
          <c:spPr>
            <a:ln w="28575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Sheet1!$B$8:$G$8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3-24CD-444F-A46A-E2AF0C76B0C0}"/>
            </c:ext>
          </c:extLst>
        </c:ser>
        <c:ser>
          <c:idx val="4"/>
          <c:order val="4"/>
          <c:tx>
            <c:strRef>
              <c:f>Sheet1!$A$9</c:f>
              <c:strCache>
                <c:ptCount val="1"/>
                <c:pt idx="0">
                  <c:v>Total Sales</c:v>
                </c:pt>
              </c:strCache>
            </c:strRef>
          </c:tx>
          <c:spPr>
            <a:ln w="28575" cap="rnd">
              <a:solidFill>
                <a:schemeClr val="accent5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Sheet1!$B$9:$G$9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4-24CD-444F-A46A-E2AF0C76B0C0}"/>
            </c:ext>
          </c:extLst>
        </c:ser>
        <c:ser>
          <c:idx val="5"/>
          <c:order val="5"/>
          <c:tx>
            <c:strRef>
              <c:f>Sheet1!$A$10</c:f>
              <c:strCache>
                <c:ptCount val="1"/>
                <c:pt idx="0">
                  <c:v>Product COGS</c:v>
                </c:pt>
              </c:strCache>
            </c:strRef>
          </c:tx>
          <c:spPr>
            <a:ln w="28575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Sheet1!$B$10:$G$10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5-24CD-444F-A46A-E2AF0C76B0C0}"/>
            </c:ext>
          </c:extLst>
        </c:ser>
        <c:ser>
          <c:idx val="6"/>
          <c:order val="6"/>
          <c:tx>
            <c:strRef>
              <c:f>Sheet1!$A$11</c:f>
              <c:strCache>
                <c:ptCount val="1"/>
                <c:pt idx="0">
                  <c:v>Fitler COGS</c:v>
                </c:pt>
              </c:strCache>
            </c:strRef>
          </c:tx>
          <c:spPr>
            <a:ln w="28575" cap="rnd">
              <a:solidFill>
                <a:schemeClr val="accent1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Sheet1!$B$11:$G$11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6-24CD-444F-A46A-E2AF0C76B0C0}"/>
            </c:ext>
          </c:extLst>
        </c:ser>
        <c:ser>
          <c:idx val="7"/>
          <c:order val="7"/>
          <c:tx>
            <c:strRef>
              <c:f>Sheet1!$A$12</c:f>
              <c:strCache>
                <c:ptCount val="1"/>
                <c:pt idx="0">
                  <c:v>Total COGS</c:v>
                </c:pt>
              </c:strCache>
            </c:strRef>
          </c:tx>
          <c:spPr>
            <a:ln w="28575" cap="rnd">
              <a:solidFill>
                <a:schemeClr val="accent2">
                  <a:lumMod val="60000"/>
                </a:schemeClr>
              </a:solidFill>
              <a:round/>
            </a:ln>
            <a:effectLst/>
          </c:spPr>
          <c:marker>
            <c:symbol val="none"/>
          </c:marker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Sheet1!$B$12:$G$12</c:f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7-24CD-444F-A46A-E2AF0C76B0C0}"/>
            </c:ext>
          </c:extLst>
        </c:ser>
        <c:ser>
          <c:idx val="8"/>
          <c:order val="8"/>
          <c:tx>
            <c:strRef>
              <c:f>Sheet1!$A$13</c:f>
              <c:strCache>
                <c:ptCount val="1"/>
                <c:pt idx="0">
                  <c:v>Total Gross Profit</c:v>
                </c:pt>
              </c:strCache>
            </c:strRef>
          </c:tx>
          <c:spPr>
            <a:ln w="28575" cap="rnd">
              <a:solidFill>
                <a:schemeClr val="tx2"/>
              </a:solidFill>
              <a:round/>
            </a:ln>
            <a:effectLst/>
          </c:spPr>
          <c:marker>
            <c:symbol val="diamond"/>
            <c:size val="6"/>
            <c:spPr>
              <a:solidFill>
                <a:schemeClr val="accent1"/>
              </a:solidFill>
              <a:ln w="9525">
                <a:solidFill>
                  <a:schemeClr val="accent5">
                    <a:lumMod val="75000"/>
                  </a:schemeClr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05555555555556"/>
                  <c:y val="-0.0416666666666667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8-24CD-444F-A46A-E2AF0C76B0C0}"/>
                </c:ext>
                <c:ext xmlns:c15="http://schemas.microsoft.com/office/drawing/2012/chart" uri="{CE6537A1-D6FC-4f65-9D91-7224C49458BB}"/>
              </c:extLst>
            </c:dLbl>
            <c:dLbl>
              <c:idx val="1"/>
              <c:layout>
                <c:manualLayout>
                  <c:x val="-0.0693459443756455"/>
                  <c:y val="-0.09660439359824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2"/>
              <c:layout>
                <c:manualLayout>
                  <c:x val="-0.0606777013286899"/>
                  <c:y val="-0.0966043935982474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0.0801812481843401"/>
                  <c:y val="-0.0966043935982475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-0.0823483089460791"/>
                  <c:y val="-0.111466607997978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-0.0493695687506425"/>
                  <c:y val="-0.0918562866776826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 xmlns:c16r2="http://schemas.microsoft.com/office/drawing/2015/06/chart">
                <c:ext xmlns:c16="http://schemas.microsoft.com/office/drawing/2014/chart" uri="{C3380CC4-5D6E-409C-BE32-E72D297353CC}">
                  <c16:uniqueId val="{00000009-24CD-444F-A46A-E2AF0C76B0C0}"/>
                </c:ext>
                <c:ext xmlns:c15="http://schemas.microsoft.com/office/drawing/2012/chart" uri="{CE6537A1-D6FC-4f65-9D91-7224C49458BB}"/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000" b="0" i="0" u="none" strike="noStrike" kern="1200" baseline="0">
                    <a:solidFill>
                      <a:srgbClr val="002060"/>
                    </a:solidFill>
                    <a:latin typeface="+mn-lt"/>
                    <a:ea typeface="+mn-ea"/>
                    <a:cs typeface="+mn-cs"/>
                  </a:defRPr>
                </a:pPr>
                <a:endParaRPr lang="zh-CN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 xmlns:c16r2="http://schemas.microsoft.com/office/drawing/2015/06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Sheet1!$B$4:$G$4</c:f>
              <c:numCache>
                <c:formatCode>General</c:formatCode>
                <c:ptCount val="6"/>
                <c:pt idx="0">
                  <c:v>2018.0</c:v>
                </c:pt>
                <c:pt idx="1">
                  <c:v>2019.0</c:v>
                </c:pt>
                <c:pt idx="2">
                  <c:v>2020.0</c:v>
                </c:pt>
                <c:pt idx="3">
                  <c:v>2021.0</c:v>
                </c:pt>
                <c:pt idx="4">
                  <c:v>2022.0</c:v>
                </c:pt>
                <c:pt idx="5">
                  <c:v>2023.0</c:v>
                </c:pt>
              </c:numCache>
            </c:numRef>
          </c:cat>
          <c:val>
            <c:numRef>
              <c:f>Sheet1!$B$13:$G$13</c:f>
              <c:numCache>
                <c:formatCode>#,##0_ </c:formatCode>
                <c:ptCount val="6"/>
                <c:pt idx="0">
                  <c:v>100000.0</c:v>
                </c:pt>
                <c:pt idx="1">
                  <c:v>3.04E6</c:v>
                </c:pt>
                <c:pt idx="2">
                  <c:v>7.04E6</c:v>
                </c:pt>
                <c:pt idx="3">
                  <c:v>1.204E7</c:v>
                </c:pt>
                <c:pt idx="4">
                  <c:v>1.804E7</c:v>
                </c:pt>
                <c:pt idx="5">
                  <c:v>2.804E7</c:v>
                </c:pt>
              </c:numCache>
            </c:numRef>
          </c:val>
          <c:smooth val="0"/>
          <c:extLst xmlns:c16r2="http://schemas.microsoft.com/office/drawing/2015/06/chart">
            <c:ext xmlns:c16="http://schemas.microsoft.com/office/drawing/2014/chart" uri="{C3380CC4-5D6E-409C-BE32-E72D297353CC}">
              <c16:uniqueId val="{0000000A-24CD-444F-A46A-E2AF0C76B0C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09755384"/>
        <c:axId val="2109751656"/>
      </c:lineChart>
      <c:catAx>
        <c:axId val="210975538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0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9751656"/>
        <c:crosses val="autoZero"/>
        <c:auto val="1"/>
        <c:lblAlgn val="ctr"/>
        <c:lblOffset val="100"/>
        <c:noMultiLvlLbl val="0"/>
      </c:catAx>
      <c:valAx>
        <c:axId val="210975165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bg1">
                  <a:lumMod val="75000"/>
                </a:schemeClr>
              </a:solidFill>
              <a:round/>
            </a:ln>
            <a:effectLst/>
          </c:spPr>
        </c:majorGridlines>
        <c:numFmt formatCode="#,##0_ 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800" b="0" i="0" u="none" strike="noStrike" kern="1200" baseline="0">
                <a:solidFill>
                  <a:schemeClr val="tx2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2109755384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53555AC-50A1-1A43-902A-07F857ABB964}" type="doc">
      <dgm:prSet loTypeId="urn:microsoft.com/office/officeart/2009/3/layout/StepUpProcess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C04CAB1-EBC5-A849-A0C4-589F060B045A}">
      <dgm:prSet phldrT="[Text]"/>
      <dgm:spPr/>
      <dgm:t>
        <a:bodyPr/>
        <a:lstStyle/>
        <a:p>
          <a:r>
            <a:rPr lang="en-US" dirty="0"/>
            <a:t>Uganda</a:t>
          </a:r>
        </a:p>
      </dgm:t>
    </dgm:pt>
    <dgm:pt modelId="{F57D2F1C-A9FA-1E40-BD00-F111A520F0D2}" type="parTrans" cxnId="{2DB54B18-1E08-8649-BC86-69E6B3D7DC7D}">
      <dgm:prSet/>
      <dgm:spPr/>
      <dgm:t>
        <a:bodyPr/>
        <a:lstStyle/>
        <a:p>
          <a:endParaRPr lang="en-US"/>
        </a:p>
      </dgm:t>
    </dgm:pt>
    <dgm:pt modelId="{71211342-FDEA-0F44-9940-935D40E0A777}" type="sibTrans" cxnId="{2DB54B18-1E08-8649-BC86-69E6B3D7DC7D}">
      <dgm:prSet/>
      <dgm:spPr/>
      <dgm:t>
        <a:bodyPr/>
        <a:lstStyle/>
        <a:p>
          <a:endParaRPr lang="en-US"/>
        </a:p>
      </dgm:t>
    </dgm:pt>
    <dgm:pt modelId="{7CBDFF58-9883-D84F-B2D7-4179C64E305E}">
      <dgm:prSet phldrT="[Text]"/>
      <dgm:spPr/>
      <dgm:t>
        <a:bodyPr/>
        <a:lstStyle/>
        <a:p>
          <a:r>
            <a:rPr lang="en-US" dirty="0"/>
            <a:t>Uganda</a:t>
          </a:r>
        </a:p>
      </dgm:t>
    </dgm:pt>
    <dgm:pt modelId="{A26CA203-9231-864B-9295-67D63497DE30}" type="parTrans" cxnId="{2D4105F4-E485-8743-8776-F858A6324B54}">
      <dgm:prSet/>
      <dgm:spPr/>
      <dgm:t>
        <a:bodyPr/>
        <a:lstStyle/>
        <a:p>
          <a:endParaRPr lang="en-US"/>
        </a:p>
      </dgm:t>
    </dgm:pt>
    <dgm:pt modelId="{4A6E68F2-29AD-164E-B7B7-5C2A9319D471}" type="sibTrans" cxnId="{2D4105F4-E485-8743-8776-F858A6324B54}">
      <dgm:prSet/>
      <dgm:spPr/>
      <dgm:t>
        <a:bodyPr/>
        <a:lstStyle/>
        <a:p>
          <a:endParaRPr lang="en-US"/>
        </a:p>
      </dgm:t>
    </dgm:pt>
    <dgm:pt modelId="{883B736E-F3A4-2E4B-B4AF-3D8855DD06DC}">
      <dgm:prSet/>
      <dgm:spPr/>
      <dgm:t>
        <a:bodyPr/>
        <a:lstStyle/>
        <a:p>
          <a:endParaRPr lang="en-US"/>
        </a:p>
      </dgm:t>
    </dgm:pt>
    <dgm:pt modelId="{D7DB2576-F732-9D41-9080-05AC22F5A9CE}" type="parTrans" cxnId="{A823EAE6-50B2-0449-9C41-D4973D13CF74}">
      <dgm:prSet/>
      <dgm:spPr/>
      <dgm:t>
        <a:bodyPr/>
        <a:lstStyle/>
        <a:p>
          <a:endParaRPr lang="en-US"/>
        </a:p>
      </dgm:t>
    </dgm:pt>
    <dgm:pt modelId="{B93DA8AC-7D80-BC41-98A2-3EC5F3172C22}" type="sibTrans" cxnId="{A823EAE6-50B2-0449-9C41-D4973D13CF74}">
      <dgm:prSet/>
      <dgm:spPr/>
      <dgm:t>
        <a:bodyPr/>
        <a:lstStyle/>
        <a:p>
          <a:endParaRPr lang="en-US"/>
        </a:p>
      </dgm:t>
    </dgm:pt>
    <dgm:pt modelId="{CEE7A8CC-4385-4D49-AED5-451298BBE166}">
      <dgm:prSet phldrT="[Text]"/>
      <dgm:spPr/>
      <dgm:t>
        <a:bodyPr/>
        <a:lstStyle/>
        <a:p>
          <a:r>
            <a:rPr lang="en-US" dirty="0"/>
            <a:t>Uganda</a:t>
          </a:r>
        </a:p>
        <a:p>
          <a:r>
            <a:rPr lang="en-US" dirty="0" err="1"/>
            <a:t>Kanya</a:t>
          </a:r>
          <a:endParaRPr lang="en-US" dirty="0"/>
        </a:p>
      </dgm:t>
    </dgm:pt>
    <dgm:pt modelId="{CEB050DA-00F1-364F-8B47-A4F5F1562657}" type="parTrans" cxnId="{43B46509-AFDC-F842-B975-09087BD6F710}">
      <dgm:prSet/>
      <dgm:spPr/>
      <dgm:t>
        <a:bodyPr/>
        <a:lstStyle/>
        <a:p>
          <a:endParaRPr lang="en-US"/>
        </a:p>
      </dgm:t>
    </dgm:pt>
    <dgm:pt modelId="{E519AC5F-7281-B845-B938-9ACAE0D83839}" type="sibTrans" cxnId="{43B46509-AFDC-F842-B975-09087BD6F710}">
      <dgm:prSet/>
      <dgm:spPr/>
      <dgm:t>
        <a:bodyPr/>
        <a:lstStyle/>
        <a:p>
          <a:endParaRPr lang="en-US"/>
        </a:p>
      </dgm:t>
    </dgm:pt>
    <dgm:pt modelId="{F9698218-A1CA-2E4B-842C-6D2657528AC2}">
      <dgm:prSet phldrT="[Text]"/>
      <dgm:spPr/>
      <dgm:t>
        <a:bodyPr/>
        <a:lstStyle/>
        <a:p>
          <a:endParaRPr lang="en-US" dirty="0"/>
        </a:p>
      </dgm:t>
    </dgm:pt>
    <dgm:pt modelId="{58E86FBD-CA69-0B4C-A3E2-25FE4810DAA0}" type="parTrans" cxnId="{003AC184-E19A-B340-B128-4D6674377957}">
      <dgm:prSet/>
      <dgm:spPr/>
      <dgm:t>
        <a:bodyPr/>
        <a:lstStyle/>
        <a:p>
          <a:endParaRPr lang="en-US"/>
        </a:p>
      </dgm:t>
    </dgm:pt>
    <dgm:pt modelId="{091BEF48-B786-064F-8329-8C86AA16E6D1}" type="sibTrans" cxnId="{003AC184-E19A-B340-B128-4D6674377957}">
      <dgm:prSet/>
      <dgm:spPr/>
      <dgm:t>
        <a:bodyPr/>
        <a:lstStyle/>
        <a:p>
          <a:endParaRPr lang="en-US"/>
        </a:p>
      </dgm:t>
    </dgm:pt>
    <dgm:pt modelId="{B917C4DC-A4FE-8745-BA82-FD52846CC690}">
      <dgm:prSet/>
      <dgm:spPr/>
      <dgm:t>
        <a:bodyPr/>
        <a:lstStyle/>
        <a:p>
          <a:endParaRPr lang="en-US"/>
        </a:p>
      </dgm:t>
    </dgm:pt>
    <dgm:pt modelId="{4CAD4914-50A1-5248-8CFD-76C2FB9CAFEA}" type="parTrans" cxnId="{DC348F42-1412-5B4A-BD2C-91A135F2C271}">
      <dgm:prSet/>
      <dgm:spPr/>
      <dgm:t>
        <a:bodyPr/>
        <a:lstStyle/>
        <a:p>
          <a:endParaRPr lang="en-US"/>
        </a:p>
      </dgm:t>
    </dgm:pt>
    <dgm:pt modelId="{E046A82D-36D5-6B47-B7A0-FBC052BBF778}" type="sibTrans" cxnId="{DC348F42-1412-5B4A-BD2C-91A135F2C271}">
      <dgm:prSet/>
      <dgm:spPr/>
      <dgm:t>
        <a:bodyPr/>
        <a:lstStyle/>
        <a:p>
          <a:endParaRPr lang="en-US"/>
        </a:p>
      </dgm:t>
    </dgm:pt>
    <dgm:pt modelId="{E7DC5432-9C8E-0D4F-B694-0EF57D7680AC}">
      <dgm:prSet phldrT="[Text]"/>
      <dgm:spPr/>
      <dgm:t>
        <a:bodyPr/>
        <a:lstStyle/>
        <a:p>
          <a:r>
            <a:rPr lang="en-US" dirty="0"/>
            <a:t>Uganda</a:t>
          </a:r>
        </a:p>
        <a:p>
          <a:r>
            <a:rPr lang="en-US" dirty="0" err="1"/>
            <a:t>Kanya</a:t>
          </a:r>
          <a:endParaRPr lang="en-US" dirty="0"/>
        </a:p>
        <a:p>
          <a:r>
            <a:rPr lang="en-US" dirty="0" err="1"/>
            <a:t>Gahana</a:t>
          </a:r>
          <a:endParaRPr lang="en-US" dirty="0"/>
        </a:p>
      </dgm:t>
    </dgm:pt>
    <dgm:pt modelId="{BB103108-011F-F74A-A3D0-30F1D7E8F50A}" type="parTrans" cxnId="{3B934C78-60F7-2447-BDA9-B9A66359DC4D}">
      <dgm:prSet/>
      <dgm:spPr/>
      <dgm:t>
        <a:bodyPr/>
        <a:lstStyle/>
        <a:p>
          <a:endParaRPr lang="en-US"/>
        </a:p>
      </dgm:t>
    </dgm:pt>
    <dgm:pt modelId="{04496360-42F4-FB4F-AC88-62F0B0F8A23D}" type="sibTrans" cxnId="{3B934C78-60F7-2447-BDA9-B9A66359DC4D}">
      <dgm:prSet/>
      <dgm:spPr/>
      <dgm:t>
        <a:bodyPr/>
        <a:lstStyle/>
        <a:p>
          <a:endParaRPr lang="en-US"/>
        </a:p>
      </dgm:t>
    </dgm:pt>
    <dgm:pt modelId="{CE0165B5-4200-304E-A5D2-DF4C7805F5F8}" type="pres">
      <dgm:prSet presAssocID="{B53555AC-50A1-1A43-902A-07F857ABB964}" presName="rootnode" presStyleCnt="0">
        <dgm:presLayoutVars>
          <dgm:chMax/>
          <dgm:chPref/>
          <dgm:dir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5F577F8F-DE3B-EE40-8FE7-8188459B3645}" type="pres">
      <dgm:prSet presAssocID="{2C04CAB1-EBC5-A849-A0C4-589F060B045A}" presName="composite" presStyleCnt="0"/>
      <dgm:spPr/>
    </dgm:pt>
    <dgm:pt modelId="{CCF9C583-A5C3-B546-80EE-F668E78756B8}" type="pres">
      <dgm:prSet presAssocID="{2C04CAB1-EBC5-A849-A0C4-589F060B045A}" presName="LShape" presStyleLbl="alignNode1" presStyleIdx="0" presStyleCnt="13"/>
      <dgm:spPr/>
    </dgm:pt>
    <dgm:pt modelId="{CB1AE4BF-D25F-7345-9310-31A949875DAC}" type="pres">
      <dgm:prSet presAssocID="{2C04CAB1-EBC5-A849-A0C4-589F060B045A}" presName="ParentText" presStyleLbl="revTx" presStyleIdx="0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0040E-DEE3-8240-8CC6-B4E8102A6D92}" type="pres">
      <dgm:prSet presAssocID="{2C04CAB1-EBC5-A849-A0C4-589F060B045A}" presName="Triangle" presStyleLbl="alignNode1" presStyleIdx="1" presStyleCnt="13"/>
      <dgm:spPr/>
    </dgm:pt>
    <dgm:pt modelId="{DEA1548F-9693-8849-B830-77808A3A727C}" type="pres">
      <dgm:prSet presAssocID="{71211342-FDEA-0F44-9940-935D40E0A777}" presName="sibTrans" presStyleCnt="0"/>
      <dgm:spPr/>
    </dgm:pt>
    <dgm:pt modelId="{903FC05F-F7E9-7B49-AEAA-554173CBFF62}" type="pres">
      <dgm:prSet presAssocID="{71211342-FDEA-0F44-9940-935D40E0A777}" presName="space" presStyleCnt="0"/>
      <dgm:spPr/>
    </dgm:pt>
    <dgm:pt modelId="{9BFA7EC5-958A-AE41-92F7-BEBA7E90EA18}" type="pres">
      <dgm:prSet presAssocID="{883B736E-F3A4-2E4B-B4AF-3D8855DD06DC}" presName="composite" presStyleCnt="0"/>
      <dgm:spPr/>
    </dgm:pt>
    <dgm:pt modelId="{6FAC449C-E042-2049-AAC0-AE308CECC46D}" type="pres">
      <dgm:prSet presAssocID="{883B736E-F3A4-2E4B-B4AF-3D8855DD06DC}" presName="LShape" presStyleLbl="alignNode1" presStyleIdx="2" presStyleCnt="13"/>
      <dgm:spPr/>
    </dgm:pt>
    <dgm:pt modelId="{FD6BF64D-AF31-A94C-9E9C-D894F429435F}" type="pres">
      <dgm:prSet presAssocID="{883B736E-F3A4-2E4B-B4AF-3D8855DD06DC}" presName="ParentText" presStyleLbl="revTx" presStyleIdx="1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CA8B3F-81B4-6744-A3E7-27233BB270D4}" type="pres">
      <dgm:prSet presAssocID="{883B736E-F3A4-2E4B-B4AF-3D8855DD06DC}" presName="Triangle" presStyleLbl="alignNode1" presStyleIdx="3" presStyleCnt="13"/>
      <dgm:spPr/>
    </dgm:pt>
    <dgm:pt modelId="{10AC7C37-2C76-234E-AEB9-0AB12A96160C}" type="pres">
      <dgm:prSet presAssocID="{B93DA8AC-7D80-BC41-98A2-3EC5F3172C22}" presName="sibTrans" presStyleCnt="0"/>
      <dgm:spPr/>
    </dgm:pt>
    <dgm:pt modelId="{B02D2135-D505-9643-B5DD-9B436DA35F69}" type="pres">
      <dgm:prSet presAssocID="{B93DA8AC-7D80-BC41-98A2-3EC5F3172C22}" presName="space" presStyleCnt="0"/>
      <dgm:spPr/>
    </dgm:pt>
    <dgm:pt modelId="{8B756F7F-747E-0B44-8974-15B2A77FFFEA}" type="pres">
      <dgm:prSet presAssocID="{7CBDFF58-9883-D84F-B2D7-4179C64E305E}" presName="composite" presStyleCnt="0"/>
      <dgm:spPr/>
    </dgm:pt>
    <dgm:pt modelId="{49C0CC3A-4A30-DB49-9995-4001FAEE8F33}" type="pres">
      <dgm:prSet presAssocID="{7CBDFF58-9883-D84F-B2D7-4179C64E305E}" presName="LShape" presStyleLbl="alignNode1" presStyleIdx="4" presStyleCnt="13"/>
      <dgm:spPr/>
    </dgm:pt>
    <dgm:pt modelId="{A21C2FD6-C715-0742-8A6A-3AF91458BCA8}" type="pres">
      <dgm:prSet presAssocID="{7CBDFF58-9883-D84F-B2D7-4179C64E305E}" presName="ParentText" presStyleLbl="revTx" presStyleIdx="2" presStyleCnt="7" custLinFactX="-23310" custLinFactNeighborX="-100000" custLinFactNeighborY="406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4F3A779-FA30-DC4D-BDB0-B957505C6678}" type="pres">
      <dgm:prSet presAssocID="{7CBDFF58-9883-D84F-B2D7-4179C64E305E}" presName="Triangle" presStyleLbl="alignNode1" presStyleIdx="5" presStyleCnt="13"/>
      <dgm:spPr/>
    </dgm:pt>
    <dgm:pt modelId="{0FC3EE2E-0D56-3541-8A5E-6ED0F77C102E}" type="pres">
      <dgm:prSet presAssocID="{4A6E68F2-29AD-164E-B7B7-5C2A9319D471}" presName="sibTrans" presStyleCnt="0"/>
      <dgm:spPr/>
    </dgm:pt>
    <dgm:pt modelId="{F3E82E9F-5777-B047-B844-2D4A194682F3}" type="pres">
      <dgm:prSet presAssocID="{4A6E68F2-29AD-164E-B7B7-5C2A9319D471}" presName="space" presStyleCnt="0"/>
      <dgm:spPr/>
    </dgm:pt>
    <dgm:pt modelId="{DA546674-6345-A543-AA9D-AF5FEB54D308}" type="pres">
      <dgm:prSet presAssocID="{B917C4DC-A4FE-8745-BA82-FD52846CC690}" presName="composite" presStyleCnt="0"/>
      <dgm:spPr/>
    </dgm:pt>
    <dgm:pt modelId="{14BF8D55-8E7B-424C-A1A3-B08B8D8F000E}" type="pres">
      <dgm:prSet presAssocID="{B917C4DC-A4FE-8745-BA82-FD52846CC690}" presName="LShape" presStyleLbl="alignNode1" presStyleIdx="6" presStyleCnt="13"/>
      <dgm:spPr/>
    </dgm:pt>
    <dgm:pt modelId="{BB92D146-C7B3-7D4A-A28B-A9E7D8E0D418}" type="pres">
      <dgm:prSet presAssocID="{B917C4DC-A4FE-8745-BA82-FD52846CC690}" presName="ParentText" presStyleLbl="revTx" presStyleIdx="3" presStyleCnt="7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8E12EB4-D372-774A-BD97-6CDD0822447F}" type="pres">
      <dgm:prSet presAssocID="{B917C4DC-A4FE-8745-BA82-FD52846CC690}" presName="Triangle" presStyleLbl="alignNode1" presStyleIdx="7" presStyleCnt="13"/>
      <dgm:spPr/>
    </dgm:pt>
    <dgm:pt modelId="{C85EAD46-796E-784C-B128-F61AB004F6EE}" type="pres">
      <dgm:prSet presAssocID="{E046A82D-36D5-6B47-B7A0-FBC052BBF778}" presName="sibTrans" presStyleCnt="0"/>
      <dgm:spPr/>
    </dgm:pt>
    <dgm:pt modelId="{16D2ED70-DBC1-1E47-9990-D2991356C030}" type="pres">
      <dgm:prSet presAssocID="{E046A82D-36D5-6B47-B7A0-FBC052BBF778}" presName="space" presStyleCnt="0"/>
      <dgm:spPr/>
    </dgm:pt>
    <dgm:pt modelId="{74C34617-ED06-FD4D-9AC1-D32CC7AFF062}" type="pres">
      <dgm:prSet presAssocID="{CEE7A8CC-4385-4D49-AED5-451298BBE166}" presName="composite" presStyleCnt="0"/>
      <dgm:spPr/>
    </dgm:pt>
    <dgm:pt modelId="{5164992C-C2A5-BD47-8D4C-6D9FA6E37744}" type="pres">
      <dgm:prSet presAssocID="{CEE7A8CC-4385-4D49-AED5-451298BBE166}" presName="LShape" presStyleLbl="alignNode1" presStyleIdx="8" presStyleCnt="13"/>
      <dgm:spPr/>
    </dgm:pt>
    <dgm:pt modelId="{1B8FF3D0-9436-3E4F-9D1D-D948754CFE14}" type="pres">
      <dgm:prSet presAssocID="{CEE7A8CC-4385-4D49-AED5-451298BBE166}" presName="ParentText" presStyleLbl="revTx" presStyleIdx="4" presStyleCnt="7" custLinFactX="-100000" custLinFactNeighborX="-150386" custLinFactNeighborY="77323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D3EBCA-7B59-AF47-AA0A-F4605255A64D}" type="pres">
      <dgm:prSet presAssocID="{CEE7A8CC-4385-4D49-AED5-451298BBE166}" presName="Triangle" presStyleLbl="alignNode1" presStyleIdx="9" presStyleCnt="13"/>
      <dgm:spPr/>
    </dgm:pt>
    <dgm:pt modelId="{BCA78358-D657-EE47-9E78-729AFD14617C}" type="pres">
      <dgm:prSet presAssocID="{E519AC5F-7281-B845-B938-9ACAE0D83839}" presName="sibTrans" presStyleCnt="0"/>
      <dgm:spPr/>
    </dgm:pt>
    <dgm:pt modelId="{B211F4DB-CAEF-8C45-A641-F4C55AFC7B4B}" type="pres">
      <dgm:prSet presAssocID="{E519AC5F-7281-B845-B938-9ACAE0D83839}" presName="space" presStyleCnt="0"/>
      <dgm:spPr/>
    </dgm:pt>
    <dgm:pt modelId="{D169D42E-78D3-804D-AD71-B1E99E5AD7CF}" type="pres">
      <dgm:prSet presAssocID="{F9698218-A1CA-2E4B-842C-6D2657528AC2}" presName="composite" presStyleCnt="0"/>
      <dgm:spPr/>
    </dgm:pt>
    <dgm:pt modelId="{28A3BF2F-04D6-394C-B12C-CFB467899B92}" type="pres">
      <dgm:prSet presAssocID="{F9698218-A1CA-2E4B-842C-6D2657528AC2}" presName="LShape" presStyleLbl="alignNode1" presStyleIdx="10" presStyleCnt="13"/>
      <dgm:spPr/>
    </dgm:pt>
    <dgm:pt modelId="{FD8F7350-F762-D24A-BAF6-76D3BEC2E066}" type="pres">
      <dgm:prSet presAssocID="{F9698218-A1CA-2E4B-842C-6D2657528AC2}" presName="ParentText" presStyleLbl="revTx" presStyleIdx="5" presStyleCnt="7" custLinFactX="-23310" custLinFactNeighborX="-100000" custLinFactNeighborY="4064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1043DD-CB4D-BF45-88EB-112DBA6F4855}" type="pres">
      <dgm:prSet presAssocID="{F9698218-A1CA-2E4B-842C-6D2657528AC2}" presName="Triangle" presStyleLbl="alignNode1" presStyleIdx="11" presStyleCnt="13"/>
      <dgm:spPr/>
    </dgm:pt>
    <dgm:pt modelId="{260124F5-FD2B-674B-9B75-83E062165526}" type="pres">
      <dgm:prSet presAssocID="{091BEF48-B786-064F-8329-8C86AA16E6D1}" presName="sibTrans" presStyleCnt="0"/>
      <dgm:spPr/>
    </dgm:pt>
    <dgm:pt modelId="{31C2282A-7BAC-C84E-AB73-2716BEA20580}" type="pres">
      <dgm:prSet presAssocID="{091BEF48-B786-064F-8329-8C86AA16E6D1}" presName="space" presStyleCnt="0"/>
      <dgm:spPr/>
    </dgm:pt>
    <dgm:pt modelId="{58D2E301-C06E-1747-A8B3-558664843598}" type="pres">
      <dgm:prSet presAssocID="{E7DC5432-9C8E-0D4F-B694-0EF57D7680AC}" presName="composite" presStyleCnt="0"/>
      <dgm:spPr/>
    </dgm:pt>
    <dgm:pt modelId="{F5C43DE9-D461-4E4F-A1AA-A630A0C28459}" type="pres">
      <dgm:prSet presAssocID="{E7DC5432-9C8E-0D4F-B694-0EF57D7680AC}" presName="LShape" presStyleLbl="alignNode1" presStyleIdx="12" presStyleCnt="13"/>
      <dgm:spPr/>
    </dgm:pt>
    <dgm:pt modelId="{02175A64-416A-D042-B13E-9060F72CAD89}" type="pres">
      <dgm:prSet presAssocID="{E7DC5432-9C8E-0D4F-B694-0EF57D7680AC}" presName="ParentText" presStyleLbl="revTx" presStyleIdx="6" presStyleCnt="7" custScaleX="107715" custScaleY="159012" custLinFactX="-163249" custLinFactY="63853" custLinFactNeighborX="-200000" custLinFactNeighborY="100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B934C78-60F7-2447-BDA9-B9A66359DC4D}" srcId="{B53555AC-50A1-1A43-902A-07F857ABB964}" destId="{E7DC5432-9C8E-0D4F-B694-0EF57D7680AC}" srcOrd="6" destOrd="0" parTransId="{BB103108-011F-F74A-A3D0-30F1D7E8F50A}" sibTransId="{04496360-42F4-FB4F-AC88-62F0B0F8A23D}"/>
    <dgm:cxn modelId="{2DB54B18-1E08-8649-BC86-69E6B3D7DC7D}" srcId="{B53555AC-50A1-1A43-902A-07F857ABB964}" destId="{2C04CAB1-EBC5-A849-A0C4-589F060B045A}" srcOrd="0" destOrd="0" parTransId="{F57D2F1C-A9FA-1E40-BD00-F111A520F0D2}" sibTransId="{71211342-FDEA-0F44-9940-935D40E0A777}"/>
    <dgm:cxn modelId="{BDAADCA9-0440-8B48-A57B-977195063B8C}" type="presOf" srcId="{CEE7A8CC-4385-4D49-AED5-451298BBE166}" destId="{1B8FF3D0-9436-3E4F-9D1D-D948754CFE14}" srcOrd="0" destOrd="0" presId="urn:microsoft.com/office/officeart/2009/3/layout/StepUpProcess"/>
    <dgm:cxn modelId="{003AC184-E19A-B340-B128-4D6674377957}" srcId="{B53555AC-50A1-1A43-902A-07F857ABB964}" destId="{F9698218-A1CA-2E4B-842C-6D2657528AC2}" srcOrd="5" destOrd="0" parTransId="{58E86FBD-CA69-0B4C-A3E2-25FE4810DAA0}" sibTransId="{091BEF48-B786-064F-8329-8C86AA16E6D1}"/>
    <dgm:cxn modelId="{A8473E69-9934-9D49-BFF9-FBB853C582B1}" type="presOf" srcId="{B53555AC-50A1-1A43-902A-07F857ABB964}" destId="{CE0165B5-4200-304E-A5D2-DF4C7805F5F8}" srcOrd="0" destOrd="0" presId="urn:microsoft.com/office/officeart/2009/3/layout/StepUpProcess"/>
    <dgm:cxn modelId="{DD086F9E-724D-0748-810C-20C68125BD50}" type="presOf" srcId="{883B736E-F3A4-2E4B-B4AF-3D8855DD06DC}" destId="{FD6BF64D-AF31-A94C-9E9C-D894F429435F}" srcOrd="0" destOrd="0" presId="urn:microsoft.com/office/officeart/2009/3/layout/StepUpProcess"/>
    <dgm:cxn modelId="{38ACD680-8B6F-7D4E-BC45-7124EFCFDDC4}" type="presOf" srcId="{7CBDFF58-9883-D84F-B2D7-4179C64E305E}" destId="{A21C2FD6-C715-0742-8A6A-3AF91458BCA8}" srcOrd="0" destOrd="0" presId="urn:microsoft.com/office/officeart/2009/3/layout/StepUpProcess"/>
    <dgm:cxn modelId="{DC348F42-1412-5B4A-BD2C-91A135F2C271}" srcId="{B53555AC-50A1-1A43-902A-07F857ABB964}" destId="{B917C4DC-A4FE-8745-BA82-FD52846CC690}" srcOrd="3" destOrd="0" parTransId="{4CAD4914-50A1-5248-8CFD-76C2FB9CAFEA}" sibTransId="{E046A82D-36D5-6B47-B7A0-FBC052BBF778}"/>
    <dgm:cxn modelId="{48D1395D-3F90-2845-88B8-08065E5A9925}" type="presOf" srcId="{E7DC5432-9C8E-0D4F-B694-0EF57D7680AC}" destId="{02175A64-416A-D042-B13E-9060F72CAD89}" srcOrd="0" destOrd="0" presId="urn:microsoft.com/office/officeart/2009/3/layout/StepUpProcess"/>
    <dgm:cxn modelId="{43B46509-AFDC-F842-B975-09087BD6F710}" srcId="{B53555AC-50A1-1A43-902A-07F857ABB964}" destId="{CEE7A8CC-4385-4D49-AED5-451298BBE166}" srcOrd="4" destOrd="0" parTransId="{CEB050DA-00F1-364F-8B47-A4F5F1562657}" sibTransId="{E519AC5F-7281-B845-B938-9ACAE0D83839}"/>
    <dgm:cxn modelId="{4295A641-6E00-4C42-B0A2-BF373E149DBC}" type="presOf" srcId="{F9698218-A1CA-2E4B-842C-6D2657528AC2}" destId="{FD8F7350-F762-D24A-BAF6-76D3BEC2E066}" srcOrd="0" destOrd="0" presId="urn:microsoft.com/office/officeart/2009/3/layout/StepUpProcess"/>
    <dgm:cxn modelId="{A823EAE6-50B2-0449-9C41-D4973D13CF74}" srcId="{B53555AC-50A1-1A43-902A-07F857ABB964}" destId="{883B736E-F3A4-2E4B-B4AF-3D8855DD06DC}" srcOrd="1" destOrd="0" parTransId="{D7DB2576-F732-9D41-9080-05AC22F5A9CE}" sibTransId="{B93DA8AC-7D80-BC41-98A2-3EC5F3172C22}"/>
    <dgm:cxn modelId="{34FB0770-706C-2D40-9FF8-D997CDC7D17A}" type="presOf" srcId="{B917C4DC-A4FE-8745-BA82-FD52846CC690}" destId="{BB92D146-C7B3-7D4A-A28B-A9E7D8E0D418}" srcOrd="0" destOrd="0" presId="urn:microsoft.com/office/officeart/2009/3/layout/StepUpProcess"/>
    <dgm:cxn modelId="{2423D3E5-B8C0-3C42-ADE5-0559A16E52D8}" type="presOf" srcId="{2C04CAB1-EBC5-A849-A0C4-589F060B045A}" destId="{CB1AE4BF-D25F-7345-9310-31A949875DAC}" srcOrd="0" destOrd="0" presId="urn:microsoft.com/office/officeart/2009/3/layout/StepUpProcess"/>
    <dgm:cxn modelId="{2D4105F4-E485-8743-8776-F858A6324B54}" srcId="{B53555AC-50A1-1A43-902A-07F857ABB964}" destId="{7CBDFF58-9883-D84F-B2D7-4179C64E305E}" srcOrd="2" destOrd="0" parTransId="{A26CA203-9231-864B-9295-67D63497DE30}" sibTransId="{4A6E68F2-29AD-164E-B7B7-5C2A9319D471}"/>
    <dgm:cxn modelId="{8828D715-0DCC-CE4A-8836-63AC76DA3875}" type="presParOf" srcId="{CE0165B5-4200-304E-A5D2-DF4C7805F5F8}" destId="{5F577F8F-DE3B-EE40-8FE7-8188459B3645}" srcOrd="0" destOrd="0" presId="urn:microsoft.com/office/officeart/2009/3/layout/StepUpProcess"/>
    <dgm:cxn modelId="{4DF41EEC-AED9-D042-9EAD-5E699852CA29}" type="presParOf" srcId="{5F577F8F-DE3B-EE40-8FE7-8188459B3645}" destId="{CCF9C583-A5C3-B546-80EE-F668E78756B8}" srcOrd="0" destOrd="0" presId="urn:microsoft.com/office/officeart/2009/3/layout/StepUpProcess"/>
    <dgm:cxn modelId="{882A9407-A9CE-9E49-AD5B-72B75EB1FAC4}" type="presParOf" srcId="{5F577F8F-DE3B-EE40-8FE7-8188459B3645}" destId="{CB1AE4BF-D25F-7345-9310-31A949875DAC}" srcOrd="1" destOrd="0" presId="urn:microsoft.com/office/officeart/2009/3/layout/StepUpProcess"/>
    <dgm:cxn modelId="{8996875A-5792-F44C-91E1-630E32D12C42}" type="presParOf" srcId="{5F577F8F-DE3B-EE40-8FE7-8188459B3645}" destId="{D3F0040E-DEE3-8240-8CC6-B4E8102A6D92}" srcOrd="2" destOrd="0" presId="urn:microsoft.com/office/officeart/2009/3/layout/StepUpProcess"/>
    <dgm:cxn modelId="{A1AE44C9-F332-F84E-9258-73D607C454FD}" type="presParOf" srcId="{CE0165B5-4200-304E-A5D2-DF4C7805F5F8}" destId="{DEA1548F-9693-8849-B830-77808A3A727C}" srcOrd="1" destOrd="0" presId="urn:microsoft.com/office/officeart/2009/3/layout/StepUpProcess"/>
    <dgm:cxn modelId="{C9DF2315-6AC3-EE4B-BB53-FB056981F142}" type="presParOf" srcId="{DEA1548F-9693-8849-B830-77808A3A727C}" destId="{903FC05F-F7E9-7B49-AEAA-554173CBFF62}" srcOrd="0" destOrd="0" presId="urn:microsoft.com/office/officeart/2009/3/layout/StepUpProcess"/>
    <dgm:cxn modelId="{AADA1024-B336-C54D-B120-FEE13519D362}" type="presParOf" srcId="{CE0165B5-4200-304E-A5D2-DF4C7805F5F8}" destId="{9BFA7EC5-958A-AE41-92F7-BEBA7E90EA18}" srcOrd="2" destOrd="0" presId="urn:microsoft.com/office/officeart/2009/3/layout/StepUpProcess"/>
    <dgm:cxn modelId="{FB90A5AB-AD9E-E546-A2C8-BC7EC4B0746D}" type="presParOf" srcId="{9BFA7EC5-958A-AE41-92F7-BEBA7E90EA18}" destId="{6FAC449C-E042-2049-AAC0-AE308CECC46D}" srcOrd="0" destOrd="0" presId="urn:microsoft.com/office/officeart/2009/3/layout/StepUpProcess"/>
    <dgm:cxn modelId="{95ECF5B6-2DE0-344F-B68A-8A5CA77F2BB8}" type="presParOf" srcId="{9BFA7EC5-958A-AE41-92F7-BEBA7E90EA18}" destId="{FD6BF64D-AF31-A94C-9E9C-D894F429435F}" srcOrd="1" destOrd="0" presId="urn:microsoft.com/office/officeart/2009/3/layout/StepUpProcess"/>
    <dgm:cxn modelId="{4609E944-E2C3-354D-A592-37C327A2EE12}" type="presParOf" srcId="{9BFA7EC5-958A-AE41-92F7-BEBA7E90EA18}" destId="{0DCA8B3F-81B4-6744-A3E7-27233BB270D4}" srcOrd="2" destOrd="0" presId="urn:microsoft.com/office/officeart/2009/3/layout/StepUpProcess"/>
    <dgm:cxn modelId="{570691D4-FCBE-7247-98F4-CCB2D58DD1F1}" type="presParOf" srcId="{CE0165B5-4200-304E-A5D2-DF4C7805F5F8}" destId="{10AC7C37-2C76-234E-AEB9-0AB12A96160C}" srcOrd="3" destOrd="0" presId="urn:microsoft.com/office/officeart/2009/3/layout/StepUpProcess"/>
    <dgm:cxn modelId="{6D523A87-88F0-6643-938F-D210D2C7DEB9}" type="presParOf" srcId="{10AC7C37-2C76-234E-AEB9-0AB12A96160C}" destId="{B02D2135-D505-9643-B5DD-9B436DA35F69}" srcOrd="0" destOrd="0" presId="urn:microsoft.com/office/officeart/2009/3/layout/StepUpProcess"/>
    <dgm:cxn modelId="{0593ECA9-63E9-A14F-A3D9-7ED084A23E7D}" type="presParOf" srcId="{CE0165B5-4200-304E-A5D2-DF4C7805F5F8}" destId="{8B756F7F-747E-0B44-8974-15B2A77FFFEA}" srcOrd="4" destOrd="0" presId="urn:microsoft.com/office/officeart/2009/3/layout/StepUpProcess"/>
    <dgm:cxn modelId="{6A1FB6A1-CB6D-3746-AFEC-BC9725850A6B}" type="presParOf" srcId="{8B756F7F-747E-0B44-8974-15B2A77FFFEA}" destId="{49C0CC3A-4A30-DB49-9995-4001FAEE8F33}" srcOrd="0" destOrd="0" presId="urn:microsoft.com/office/officeart/2009/3/layout/StepUpProcess"/>
    <dgm:cxn modelId="{73563362-D5CE-284A-8ACD-1918DBFD00B7}" type="presParOf" srcId="{8B756F7F-747E-0B44-8974-15B2A77FFFEA}" destId="{A21C2FD6-C715-0742-8A6A-3AF91458BCA8}" srcOrd="1" destOrd="0" presId="urn:microsoft.com/office/officeart/2009/3/layout/StepUpProcess"/>
    <dgm:cxn modelId="{BD172C0A-2E02-7640-BAC0-6E8E1EA3B778}" type="presParOf" srcId="{8B756F7F-747E-0B44-8974-15B2A77FFFEA}" destId="{24F3A779-FA30-DC4D-BDB0-B957505C6678}" srcOrd="2" destOrd="0" presId="urn:microsoft.com/office/officeart/2009/3/layout/StepUpProcess"/>
    <dgm:cxn modelId="{7BCA9257-7221-C54C-B152-783019227451}" type="presParOf" srcId="{CE0165B5-4200-304E-A5D2-DF4C7805F5F8}" destId="{0FC3EE2E-0D56-3541-8A5E-6ED0F77C102E}" srcOrd="5" destOrd="0" presId="urn:microsoft.com/office/officeart/2009/3/layout/StepUpProcess"/>
    <dgm:cxn modelId="{D2119378-2FAC-F24C-BE0E-41307A2DC7AB}" type="presParOf" srcId="{0FC3EE2E-0D56-3541-8A5E-6ED0F77C102E}" destId="{F3E82E9F-5777-B047-B844-2D4A194682F3}" srcOrd="0" destOrd="0" presId="urn:microsoft.com/office/officeart/2009/3/layout/StepUpProcess"/>
    <dgm:cxn modelId="{59C2D58A-6F26-1043-9A93-500FFAF2A9DD}" type="presParOf" srcId="{CE0165B5-4200-304E-A5D2-DF4C7805F5F8}" destId="{DA546674-6345-A543-AA9D-AF5FEB54D308}" srcOrd="6" destOrd="0" presId="urn:microsoft.com/office/officeart/2009/3/layout/StepUpProcess"/>
    <dgm:cxn modelId="{61DE52BC-99CE-F24E-B686-6EA6D21FB210}" type="presParOf" srcId="{DA546674-6345-A543-AA9D-AF5FEB54D308}" destId="{14BF8D55-8E7B-424C-A1A3-B08B8D8F000E}" srcOrd="0" destOrd="0" presId="urn:microsoft.com/office/officeart/2009/3/layout/StepUpProcess"/>
    <dgm:cxn modelId="{262F0955-9668-B248-9B11-A0EE94F7B80A}" type="presParOf" srcId="{DA546674-6345-A543-AA9D-AF5FEB54D308}" destId="{BB92D146-C7B3-7D4A-A28B-A9E7D8E0D418}" srcOrd="1" destOrd="0" presId="urn:microsoft.com/office/officeart/2009/3/layout/StepUpProcess"/>
    <dgm:cxn modelId="{70645063-6906-514E-9E48-A03D8A576296}" type="presParOf" srcId="{DA546674-6345-A543-AA9D-AF5FEB54D308}" destId="{C8E12EB4-D372-774A-BD97-6CDD0822447F}" srcOrd="2" destOrd="0" presId="urn:microsoft.com/office/officeart/2009/3/layout/StepUpProcess"/>
    <dgm:cxn modelId="{ADA8D732-8BD2-2143-800D-4DE5B3084922}" type="presParOf" srcId="{CE0165B5-4200-304E-A5D2-DF4C7805F5F8}" destId="{C85EAD46-796E-784C-B128-F61AB004F6EE}" srcOrd="7" destOrd="0" presId="urn:microsoft.com/office/officeart/2009/3/layout/StepUpProcess"/>
    <dgm:cxn modelId="{26691914-7768-B944-B2ED-41C285ACDF13}" type="presParOf" srcId="{C85EAD46-796E-784C-B128-F61AB004F6EE}" destId="{16D2ED70-DBC1-1E47-9990-D2991356C030}" srcOrd="0" destOrd="0" presId="urn:microsoft.com/office/officeart/2009/3/layout/StepUpProcess"/>
    <dgm:cxn modelId="{ECC8A08A-F77A-024E-A6EF-A61602E4E27E}" type="presParOf" srcId="{CE0165B5-4200-304E-A5D2-DF4C7805F5F8}" destId="{74C34617-ED06-FD4D-9AC1-D32CC7AFF062}" srcOrd="8" destOrd="0" presId="urn:microsoft.com/office/officeart/2009/3/layout/StepUpProcess"/>
    <dgm:cxn modelId="{C27B4EF7-1022-F444-9264-DB02BBBE5AF9}" type="presParOf" srcId="{74C34617-ED06-FD4D-9AC1-D32CC7AFF062}" destId="{5164992C-C2A5-BD47-8D4C-6D9FA6E37744}" srcOrd="0" destOrd="0" presId="urn:microsoft.com/office/officeart/2009/3/layout/StepUpProcess"/>
    <dgm:cxn modelId="{FBB7DCD4-97D2-9643-8E4D-D46A6E0F9DDB}" type="presParOf" srcId="{74C34617-ED06-FD4D-9AC1-D32CC7AFF062}" destId="{1B8FF3D0-9436-3E4F-9D1D-D948754CFE14}" srcOrd="1" destOrd="0" presId="urn:microsoft.com/office/officeart/2009/3/layout/StepUpProcess"/>
    <dgm:cxn modelId="{505F7897-1073-734D-8FD8-152A28592889}" type="presParOf" srcId="{74C34617-ED06-FD4D-9AC1-D32CC7AFF062}" destId="{4BD3EBCA-7B59-AF47-AA0A-F4605255A64D}" srcOrd="2" destOrd="0" presId="urn:microsoft.com/office/officeart/2009/3/layout/StepUpProcess"/>
    <dgm:cxn modelId="{705763E0-8A9F-A645-A540-5C26D4523FDE}" type="presParOf" srcId="{CE0165B5-4200-304E-A5D2-DF4C7805F5F8}" destId="{BCA78358-D657-EE47-9E78-729AFD14617C}" srcOrd="9" destOrd="0" presId="urn:microsoft.com/office/officeart/2009/3/layout/StepUpProcess"/>
    <dgm:cxn modelId="{3A338755-FB56-114E-A727-14E4B704E8E8}" type="presParOf" srcId="{BCA78358-D657-EE47-9E78-729AFD14617C}" destId="{B211F4DB-CAEF-8C45-A641-F4C55AFC7B4B}" srcOrd="0" destOrd="0" presId="urn:microsoft.com/office/officeart/2009/3/layout/StepUpProcess"/>
    <dgm:cxn modelId="{BAE48B19-3EAD-164A-BCCE-A6EDC95EB59E}" type="presParOf" srcId="{CE0165B5-4200-304E-A5D2-DF4C7805F5F8}" destId="{D169D42E-78D3-804D-AD71-B1E99E5AD7CF}" srcOrd="10" destOrd="0" presId="urn:microsoft.com/office/officeart/2009/3/layout/StepUpProcess"/>
    <dgm:cxn modelId="{5FF3A8F3-023B-A54D-86ED-D021B8C0E392}" type="presParOf" srcId="{D169D42E-78D3-804D-AD71-B1E99E5AD7CF}" destId="{28A3BF2F-04D6-394C-B12C-CFB467899B92}" srcOrd="0" destOrd="0" presId="urn:microsoft.com/office/officeart/2009/3/layout/StepUpProcess"/>
    <dgm:cxn modelId="{1A8DE3CF-6E65-1042-BF02-4360AEA156D3}" type="presParOf" srcId="{D169D42E-78D3-804D-AD71-B1E99E5AD7CF}" destId="{FD8F7350-F762-D24A-BAF6-76D3BEC2E066}" srcOrd="1" destOrd="0" presId="urn:microsoft.com/office/officeart/2009/3/layout/StepUpProcess"/>
    <dgm:cxn modelId="{20E9FB91-70D1-CB43-8138-C2BFAA79F49A}" type="presParOf" srcId="{D169D42E-78D3-804D-AD71-B1E99E5AD7CF}" destId="{811043DD-CB4D-BF45-88EB-112DBA6F4855}" srcOrd="2" destOrd="0" presId="urn:microsoft.com/office/officeart/2009/3/layout/StepUpProcess"/>
    <dgm:cxn modelId="{81EED60C-8532-CD4F-8448-B418BC602B2A}" type="presParOf" srcId="{CE0165B5-4200-304E-A5D2-DF4C7805F5F8}" destId="{260124F5-FD2B-674B-9B75-83E062165526}" srcOrd="11" destOrd="0" presId="urn:microsoft.com/office/officeart/2009/3/layout/StepUpProcess"/>
    <dgm:cxn modelId="{8C8449C1-6614-F74D-B004-C3A442C0F404}" type="presParOf" srcId="{260124F5-FD2B-674B-9B75-83E062165526}" destId="{31C2282A-7BAC-C84E-AB73-2716BEA20580}" srcOrd="0" destOrd="0" presId="urn:microsoft.com/office/officeart/2009/3/layout/StepUpProcess"/>
    <dgm:cxn modelId="{3DCA4B7A-FA83-C64B-B126-486B8D5C9EAB}" type="presParOf" srcId="{CE0165B5-4200-304E-A5D2-DF4C7805F5F8}" destId="{58D2E301-C06E-1747-A8B3-558664843598}" srcOrd="12" destOrd="0" presId="urn:microsoft.com/office/officeart/2009/3/layout/StepUpProcess"/>
    <dgm:cxn modelId="{40BF7A6F-C194-0B45-BE3D-2D736C322681}" type="presParOf" srcId="{58D2E301-C06E-1747-A8B3-558664843598}" destId="{F5C43DE9-D461-4E4F-A1AA-A630A0C28459}" srcOrd="0" destOrd="0" presId="urn:microsoft.com/office/officeart/2009/3/layout/StepUpProcess"/>
    <dgm:cxn modelId="{73070D9D-FD1D-7448-B2D3-D4702022E5DE}" type="presParOf" srcId="{58D2E301-C06E-1747-A8B3-558664843598}" destId="{02175A64-416A-D042-B13E-9060F72CAD89}" srcOrd="1" destOrd="0" presId="urn:microsoft.com/office/officeart/2009/3/layout/StepUpProcess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F9C583-A5C3-B546-80EE-F668E78756B8}">
      <dsp:nvSpPr>
        <dsp:cNvPr id="0" name=""/>
        <dsp:cNvSpPr/>
      </dsp:nvSpPr>
      <dsp:spPr>
        <a:xfrm rot="5400000">
          <a:off x="277190" y="3311396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B1AE4BF-D25F-7345-9310-31A949875DAC}">
      <dsp:nvSpPr>
        <dsp:cNvPr id="0" name=""/>
        <dsp:cNvSpPr/>
      </dsp:nvSpPr>
      <dsp:spPr>
        <a:xfrm>
          <a:off x="140397" y="3718820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Uganda</a:t>
          </a:r>
        </a:p>
      </dsp:txBody>
      <dsp:txXfrm>
        <a:off x="140397" y="3718820"/>
        <a:ext cx="1231071" cy="1079106"/>
      </dsp:txXfrm>
    </dsp:sp>
    <dsp:sp modelId="{D3F0040E-DEE3-8240-8CC6-B4E8102A6D92}">
      <dsp:nvSpPr>
        <dsp:cNvPr id="0" name=""/>
        <dsp:cNvSpPr/>
      </dsp:nvSpPr>
      <dsp:spPr>
        <a:xfrm>
          <a:off x="1139191" y="3211006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FAC449C-E042-2049-AAC0-AE308CECC46D}">
      <dsp:nvSpPr>
        <dsp:cNvPr id="0" name=""/>
        <dsp:cNvSpPr/>
      </dsp:nvSpPr>
      <dsp:spPr>
        <a:xfrm rot="5400000">
          <a:off x="1784262" y="2938469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6BF64D-AF31-A94C-9E9C-D894F429435F}">
      <dsp:nvSpPr>
        <dsp:cNvPr id="0" name=""/>
        <dsp:cNvSpPr/>
      </dsp:nvSpPr>
      <dsp:spPr>
        <a:xfrm>
          <a:off x="1647469" y="3345894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1647469" y="3345894"/>
        <a:ext cx="1231071" cy="1079106"/>
      </dsp:txXfrm>
    </dsp:sp>
    <dsp:sp modelId="{0DCA8B3F-81B4-6744-A3E7-27233BB270D4}">
      <dsp:nvSpPr>
        <dsp:cNvPr id="0" name=""/>
        <dsp:cNvSpPr/>
      </dsp:nvSpPr>
      <dsp:spPr>
        <a:xfrm>
          <a:off x="2646263" y="2838079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9C0CC3A-4A30-DB49-9995-4001FAEE8F33}">
      <dsp:nvSpPr>
        <dsp:cNvPr id="0" name=""/>
        <dsp:cNvSpPr/>
      </dsp:nvSpPr>
      <dsp:spPr>
        <a:xfrm rot="5400000">
          <a:off x="3291334" y="2565543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21C2FD6-C715-0742-8A6A-3AF91458BCA8}">
      <dsp:nvSpPr>
        <dsp:cNvPr id="0" name=""/>
        <dsp:cNvSpPr/>
      </dsp:nvSpPr>
      <dsp:spPr>
        <a:xfrm>
          <a:off x="1636507" y="3411516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Uganda</a:t>
          </a:r>
        </a:p>
      </dsp:txBody>
      <dsp:txXfrm>
        <a:off x="1636507" y="3411516"/>
        <a:ext cx="1231071" cy="1079106"/>
      </dsp:txXfrm>
    </dsp:sp>
    <dsp:sp modelId="{24F3A779-FA30-DC4D-BDB0-B957505C6678}">
      <dsp:nvSpPr>
        <dsp:cNvPr id="0" name=""/>
        <dsp:cNvSpPr/>
      </dsp:nvSpPr>
      <dsp:spPr>
        <a:xfrm>
          <a:off x="4153335" y="2465153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4BF8D55-8E7B-424C-A1A3-B08B8D8F000E}">
      <dsp:nvSpPr>
        <dsp:cNvPr id="0" name=""/>
        <dsp:cNvSpPr/>
      </dsp:nvSpPr>
      <dsp:spPr>
        <a:xfrm rot="5400000">
          <a:off x="4798406" y="2192616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B92D146-C7B3-7D4A-A28B-A9E7D8E0D418}">
      <dsp:nvSpPr>
        <dsp:cNvPr id="0" name=""/>
        <dsp:cNvSpPr/>
      </dsp:nvSpPr>
      <dsp:spPr>
        <a:xfrm>
          <a:off x="4661614" y="2600041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/>
        </a:p>
      </dsp:txBody>
      <dsp:txXfrm>
        <a:off x="4661614" y="2600041"/>
        <a:ext cx="1231071" cy="1079106"/>
      </dsp:txXfrm>
    </dsp:sp>
    <dsp:sp modelId="{C8E12EB4-D372-774A-BD97-6CDD0822447F}">
      <dsp:nvSpPr>
        <dsp:cNvPr id="0" name=""/>
        <dsp:cNvSpPr/>
      </dsp:nvSpPr>
      <dsp:spPr>
        <a:xfrm>
          <a:off x="5660408" y="2092226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164992C-C2A5-BD47-8D4C-6D9FA6E37744}">
      <dsp:nvSpPr>
        <dsp:cNvPr id="0" name=""/>
        <dsp:cNvSpPr/>
      </dsp:nvSpPr>
      <dsp:spPr>
        <a:xfrm rot="5400000">
          <a:off x="6305478" y="1819690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B8FF3D0-9436-3E4F-9D1D-D948754CFE14}">
      <dsp:nvSpPr>
        <dsp:cNvPr id="0" name=""/>
        <dsp:cNvSpPr/>
      </dsp:nvSpPr>
      <dsp:spPr>
        <a:xfrm>
          <a:off x="3086255" y="3061512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Uganda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Kanya</a:t>
          </a:r>
          <a:endParaRPr lang="en-US" sz="2500" kern="1200" dirty="0"/>
        </a:p>
      </dsp:txBody>
      <dsp:txXfrm>
        <a:off x="3086255" y="3061512"/>
        <a:ext cx="1231071" cy="1079106"/>
      </dsp:txXfrm>
    </dsp:sp>
    <dsp:sp modelId="{4BD3EBCA-7B59-AF47-AA0A-F4605255A64D}">
      <dsp:nvSpPr>
        <dsp:cNvPr id="0" name=""/>
        <dsp:cNvSpPr/>
      </dsp:nvSpPr>
      <dsp:spPr>
        <a:xfrm>
          <a:off x="7167480" y="1719300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8A3BF2F-04D6-394C-B12C-CFB467899B92}">
      <dsp:nvSpPr>
        <dsp:cNvPr id="0" name=""/>
        <dsp:cNvSpPr/>
      </dsp:nvSpPr>
      <dsp:spPr>
        <a:xfrm rot="5400000">
          <a:off x="7812551" y="1446763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D8F7350-F762-D24A-BAF6-76D3BEC2E066}">
      <dsp:nvSpPr>
        <dsp:cNvPr id="0" name=""/>
        <dsp:cNvSpPr/>
      </dsp:nvSpPr>
      <dsp:spPr>
        <a:xfrm>
          <a:off x="6157724" y="2292737"/>
          <a:ext cx="1231071" cy="107910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2500" kern="1200" dirty="0"/>
        </a:p>
      </dsp:txBody>
      <dsp:txXfrm>
        <a:off x="6157724" y="2292737"/>
        <a:ext cx="1231071" cy="1079106"/>
      </dsp:txXfrm>
    </dsp:sp>
    <dsp:sp modelId="{811043DD-CB4D-BF45-88EB-112DBA6F4855}">
      <dsp:nvSpPr>
        <dsp:cNvPr id="0" name=""/>
        <dsp:cNvSpPr/>
      </dsp:nvSpPr>
      <dsp:spPr>
        <a:xfrm>
          <a:off x="8674552" y="1346373"/>
          <a:ext cx="232277" cy="232277"/>
        </a:xfrm>
        <a:prstGeom prst="triangle">
          <a:avLst>
            <a:gd name="adj" fmla="val 10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5C43DE9-D461-4E4F-A1AA-A630A0C28459}">
      <dsp:nvSpPr>
        <dsp:cNvPr id="0" name=""/>
        <dsp:cNvSpPr/>
      </dsp:nvSpPr>
      <dsp:spPr>
        <a:xfrm rot="5400000">
          <a:off x="9319623" y="755436"/>
          <a:ext cx="819486" cy="1363606"/>
        </a:xfrm>
        <a:prstGeom prst="corner">
          <a:avLst>
            <a:gd name="adj1" fmla="val 16120"/>
            <a:gd name="adj2" fmla="val 1611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94000"/>
                <a:satMod val="100000"/>
                <a:lumMod val="108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tint val="98000"/>
                <a:shade val="100000"/>
                <a:satMod val="100000"/>
                <a:lumMod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72000"/>
                <a:satMod val="120000"/>
                <a:lumMod val="100000"/>
              </a:schemeClr>
            </a:gs>
          </a:gsLst>
          <a:lin ang="5400000" scaled="0"/>
        </a:gra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400" dir="5400000" rotWithShape="0">
            <a:srgbClr val="000000">
              <a:alpha val="28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175A64-416A-D042-B13E-9060F72CAD89}">
      <dsp:nvSpPr>
        <dsp:cNvPr id="0" name=""/>
        <dsp:cNvSpPr/>
      </dsp:nvSpPr>
      <dsp:spPr>
        <a:xfrm>
          <a:off x="4663486" y="2612607"/>
          <a:ext cx="1326048" cy="171590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t" anchorCtr="0">
          <a:noAutofit/>
        </a:bodyPr>
        <a:lstStyle/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/>
            <a:t>Uganda</a:t>
          </a:r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Kanya</a:t>
          </a:r>
          <a:endParaRPr lang="en-US" sz="2500" kern="1200" dirty="0"/>
        </a:p>
        <a:p>
          <a:pPr lvl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500" kern="1200" dirty="0" err="1"/>
            <a:t>Gahana</a:t>
          </a:r>
          <a:endParaRPr lang="en-US" sz="2500" kern="1200" dirty="0"/>
        </a:p>
      </dsp:txBody>
      <dsp:txXfrm>
        <a:off x="4663486" y="2612607"/>
        <a:ext cx="1326048" cy="171590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9/3/layout/StepUpProcess">
  <dgm:title val=""/>
  <dgm:desc val=""/>
  <dgm:catLst>
    <dgm:cat type="process" pri="13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b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b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onstrLst>
      <dgm:constr type="alignOff" forName="rootnode" val="1"/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-0.765"/>
      <dgm:constr type="w" for="ch" forName="sibTrans" refType="w" fact="0.103"/>
      <dgm:constr type="h" for="ch" forName="sibTrans" refType="h" fact="0.103"/>
    </dgm:constrLst>
    <dgm:forEach name="nodesForEach" axis="ch" ptType="node">
      <dgm:layoutNode name="composite">
        <dgm:alg type="composite">
          <dgm:param type="ar" val="0.861"/>
        </dgm:alg>
        <dgm:shape xmlns:r="http://schemas.openxmlformats.org/officeDocument/2006/relationships" r:blip="">
          <dgm:adjLst/>
        </dgm:shape>
        <dgm:choose name="Name3">
          <dgm:if name="Name4" func="var" arg="dir" op="equ" val="norm">
            <dgm:constrLst>
              <dgm:constr type="l" for="ch" forName="LShape" refType="w" fact="0"/>
              <dgm:constr type="t" for="ch" forName="LShape" refType="h" fact="0.2347"/>
              <dgm:constr type="w" for="ch" forName="LShape" refType="w" fact="0.998"/>
              <dgm:constr type="h" for="ch" forName="LShape" refType="h" fact="0.5164"/>
              <dgm:constr type="r" for="ch" forName="ParentText" refType="w"/>
              <dgm:constr type="t" for="ch" forName="ParentText" refType="h" fact="0.32"/>
              <dgm:constr type="w" for="ch" forName="ParentText" refType="w" fact="0.901"/>
              <dgm:constr type="h" for="ch" forName="ParentText" refType="h" fact="0.68"/>
              <dgm:constr type="l" for="ch" forName="Triangle" refType="w" fact="0.83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if>
          <dgm:else name="Name5">
            <dgm:constrLst>
              <dgm:constr type="l" for="ch" forName="LShape" refType="w" fact="0.002"/>
              <dgm:constr type="t" for="ch" forName="LShape" refType="h" fact="0.2347"/>
              <dgm:constr type="w" for="ch" forName="LShape" refType="w"/>
              <dgm:constr type="h" for="ch" forName="LShape" refType="h" fact="0.5164"/>
              <dgm:constr type="l" for="ch" forName="ParentText" refType="w" fact="0"/>
              <dgm:constr type="t" for="ch" forName="ParentText" refType="h" fact="0.32"/>
              <dgm:constr type="w" for="ch" forName="ParentText" refType="w" fact="0.902"/>
              <dgm:constr type="h" for="ch" forName="ParentText" refType="h" fact="0.68"/>
              <dgm:constr type="l" for="ch" forName="Triangle" refType="w" fact="0"/>
              <dgm:constr type="t" for="ch" forName="Triangle" refType="h" fact="0"/>
              <dgm:constr type="w" for="ch" forName="Triangle" refType="w" fact="0.17"/>
              <dgm:constr type="h" for="ch" forName="Triangle" refType="w" refFor="ch" refForName="Triangle"/>
            </dgm:constrLst>
          </dgm:else>
        </dgm:choose>
        <dgm:layoutNode name="LShape" styleLbl="alignNode1">
          <dgm:alg type="sp"/>
          <dgm:choose name="Name6">
            <dgm:if name="Name7" func="var" arg="dir" op="equ" val="norm">
              <dgm:shape xmlns:r="http://schemas.openxmlformats.org/officeDocument/2006/relationships" rot="90" type="corner" r:blip="">
                <dgm:adjLst>
                  <dgm:adj idx="1" val="0.1612"/>
                  <dgm:adj idx="2" val="0.1611"/>
                </dgm:adjLst>
              </dgm:shape>
            </dgm:if>
            <dgm:else name="Name8">
              <dgm:shape xmlns:r="http://schemas.openxmlformats.org/officeDocument/2006/relationships" rot="180" type="corner" r:blip="">
                <dgm:adjLst>
                  <dgm:adj idx="1" val="0.1612"/>
                  <dgm:adj idx="2" val="0.1611"/>
                </dgm:adjLst>
              </dgm:shape>
            </dgm:else>
          </dgm:choose>
          <dgm:presOf/>
        </dgm:layoutNode>
        <dgm:layoutNode name="ParentText" styleLbl="revTx">
          <dgm:varLst>
            <dgm:chMax val="0"/>
            <dgm:chPref val="0"/>
            <dgm:bulletEnabled val="1"/>
          </dgm:varLst>
          <dgm:alg type="tx">
            <dgm:param type="parTxLTRAlign" val="l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9">
          <dgm:if name="Name10" axis="followSib" ptType="node" func="cnt" op="gte" val="1">
            <dgm:layoutNode name="Triangle" styleLbl="alignNode1">
              <dgm:alg type="sp"/>
              <dgm:choose name="Name11">
                <dgm:if name="Name12" func="var" arg="dir" op="equ" val="norm">
                  <dgm:shape xmlns:r="http://schemas.openxmlformats.org/officeDocument/2006/relationships" type="triangle" r:blip="">
                    <dgm:adjLst>
                      <dgm:adj idx="1" val="1"/>
                    </dgm:adjLst>
                  </dgm:shape>
                </dgm:if>
                <dgm:else name="Name13">
                  <dgm:shape xmlns:r="http://schemas.openxmlformats.org/officeDocument/2006/relationships" rot="90" type="triangle" r:blip="">
                    <dgm:adjLst>
                      <dgm:adj idx="1" val="1"/>
                    </dgm:adjLst>
                  </dgm:shape>
                </dgm:else>
              </dgm:choose>
              <dgm:presOf/>
            </dgm:layoutNode>
          </dgm:if>
          <dgm:else name="Name14"/>
        </dgm:choose>
      </dgm:layoutNode>
      <dgm:forEach name="sibTransForEach" axis="followSib" ptType="sibTrans" cnt="1">
        <dgm:layoutNode name="sibTrans">
          <dgm:alg type="composite">
            <dgm:param type="ar" val="0.861"/>
          </dgm:alg>
          <dgm:constrLst>
            <dgm:constr type="w" for="ch" forName="space" refType="w"/>
            <dgm:constr type="h" for="ch" forName="space" refType="w"/>
          </dgm:constrLst>
          <dgm:layoutNode name="space" styleLbl="alignNode1">
            <dgm:alg type="sp"/>
            <dgm:shape xmlns:r="http://schemas.openxmlformats.org/officeDocument/2006/relationships" r:blip="">
              <dgm:adjLst/>
            </dgm:shape>
            <dgm:presOf/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09C3BF-EC8A-F543-8EA0-9071220FD738}" type="datetimeFigureOut">
              <a:rPr lang="en-US" smtClean="0"/>
              <a:t>17/11/30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F1B518-FE60-6C49-AFEC-8D393BF5D7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12164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How the water is polluted:</a:t>
            </a:r>
          </a:p>
          <a:p>
            <a:r>
              <a:rPr lang="en-US" altLang="zh-TW" dirty="0" err="1"/>
              <a:t>Faecal</a:t>
            </a:r>
            <a:r>
              <a:rPr lang="en-US" altLang="zh-TW" dirty="0"/>
              <a:t>-oral pathway (contamination of drinking-water catchment areas)</a:t>
            </a:r>
          </a:p>
          <a:p>
            <a:r>
              <a:rPr lang="en-US" altLang="zh-TW" dirty="0"/>
              <a:t>Inadequate disposal of human or animal waste</a:t>
            </a:r>
          </a:p>
          <a:p>
            <a:r>
              <a:rPr lang="en-US" altLang="zh-TW" dirty="0"/>
              <a:t>Contamination in the distribution system</a:t>
            </a:r>
          </a:p>
          <a:p>
            <a:r>
              <a:rPr lang="en-US" altLang="zh-TW" dirty="0"/>
              <a:t>Unhygienic handling of stored household water</a:t>
            </a:r>
          </a:p>
          <a:p>
            <a:r>
              <a:rPr lang="en-US" altLang="zh-TW" dirty="0"/>
              <a:t>Exposure to unsafe concentrations of chemical contaminants</a:t>
            </a:r>
          </a:p>
          <a:p>
            <a:endParaRPr lang="en-US" altLang="zh-TW" dirty="0"/>
          </a:p>
          <a:p>
            <a:r>
              <a:rPr lang="en-US" altLang="zh-TW" dirty="0"/>
              <a:t>-85% of diseases in African toddlers are due to a lack of clean drinking water</a:t>
            </a:r>
          </a:p>
          <a:p>
            <a:r>
              <a:rPr lang="en-US" altLang="zh-TW" dirty="0"/>
              <a:t>-159,000,000 people relying on only surface water live in Africa</a:t>
            </a:r>
          </a:p>
          <a:p>
            <a:pPr marL="0" indent="0">
              <a:buFontTx/>
              <a:buNone/>
            </a:pPr>
            <a:r>
              <a:rPr lang="en-US" altLang="zh-TW" dirty="0"/>
              <a:t>-319 million people living in Africa don’t have regular access to clean water</a:t>
            </a:r>
          </a:p>
          <a:p>
            <a:pPr marL="0" indent="0">
              <a:buFontTx/>
              <a:buNone/>
            </a:pPr>
            <a:r>
              <a:rPr lang="en-US" altLang="zh-TW" dirty="0"/>
              <a:t>-695 million people in Africa live without clean sanitation options</a:t>
            </a:r>
          </a:p>
          <a:p>
            <a:pPr marL="0" indent="0">
              <a:buFontTx/>
              <a:buNone/>
            </a:pPr>
            <a:r>
              <a:rPr lang="en-US" altLang="zh-TW" dirty="0"/>
              <a:t>-42% of all the healthcare facilities in Africa don’t have drinking water</a:t>
            </a:r>
          </a:p>
          <a:p>
            <a:pPr marL="0" indent="0">
              <a:buFontTx/>
              <a:buNone/>
            </a:pPr>
            <a:r>
              <a:rPr lang="en-US" altLang="zh-TW" dirty="0"/>
              <a:t>-in Africa, 650 people a day die from water-related diarrhea</a:t>
            </a:r>
          </a:p>
          <a:p>
            <a:pPr marL="0" indent="0">
              <a:buFontTx/>
              <a:buNone/>
            </a:pPr>
            <a:r>
              <a:rPr lang="en-US" altLang="zh-TW" dirty="0"/>
              <a:t>-only 16% of people living in sub-Saharan Africa have access to water taps</a:t>
            </a:r>
          </a:p>
          <a:p>
            <a:pPr marL="0" indent="0">
              <a:buFontTx/>
              <a:buNone/>
            </a:pPr>
            <a:r>
              <a:rPr lang="en-US" altLang="zh-TW" dirty="0"/>
              <a:t>-30% of the water supplies only 10% of the population</a:t>
            </a:r>
          </a:p>
          <a:p>
            <a:pPr marL="0" indent="0">
              <a:buFontTx/>
              <a:buNone/>
            </a:pPr>
            <a:endParaRPr lang="en-US" altLang="zh-TW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B518-FE60-6C49-AFEC-8D393BF5D75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0041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Uganda has 10</a:t>
            </a:r>
            <a:r>
              <a:rPr lang="en-US" altLang="zh-TW" baseline="30000" dirty="0"/>
              <a:t>th</a:t>
            </a:r>
            <a:r>
              <a:rPr lang="en-US" altLang="zh-TW" dirty="0"/>
              <a:t> highest population in Africa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B518-FE60-6C49-AFEC-8D393BF5D75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58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Advantages compared to others: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Cheaper compared to huge water plant constructions.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Use of renewable energy instead of electricity (factories).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No pollution.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Affordable (plastic).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Better quality of water in comparison to simple filters.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Removal of chemicals, metals and various sediments by evaporation and condensation.</a:t>
            </a:r>
          </a:p>
          <a:p>
            <a:r>
              <a:rPr lang="en-US" altLang="zh-TW" dirty="0">
                <a:latin typeface="Tw Cen MT" charset="0"/>
                <a:ea typeface="Tw Cen MT" charset="0"/>
                <a:cs typeface="Tw Cen MT" charset="0"/>
              </a:rPr>
              <a:t>All in one.</a:t>
            </a:r>
          </a:p>
          <a:p>
            <a:endParaRPr lang="en-US" altLang="zh-TW" dirty="0"/>
          </a:p>
          <a:p>
            <a:r>
              <a:rPr lang="en-US" altLang="zh-TW" dirty="0"/>
              <a:t>Opportunity and challenge:</a:t>
            </a:r>
          </a:p>
          <a:p>
            <a:r>
              <a:rPr lang="en-US" altLang="zh-TW" dirty="0"/>
              <a:t>Requires solar energy</a:t>
            </a:r>
          </a:p>
          <a:p>
            <a:r>
              <a:rPr lang="en-US" altLang="zh-TW" dirty="0"/>
              <a:t>Time consuming PROCESS</a:t>
            </a:r>
          </a:p>
          <a:p>
            <a:r>
              <a:rPr lang="en-US" altLang="zh-TW" dirty="0"/>
              <a:t>Need support from government, </a:t>
            </a:r>
            <a:r>
              <a:rPr lang="en-US" altLang="zh-TW" dirty="0" err="1"/>
              <a:t>ngo</a:t>
            </a:r>
            <a:r>
              <a:rPr lang="en-US" altLang="zh-TW" dirty="0"/>
              <a:t>, charity ORGANIZATION ETC.</a:t>
            </a:r>
          </a:p>
          <a:p>
            <a:r>
              <a:rPr lang="en-US" altLang="zh-TW" dirty="0"/>
              <a:t>Affordable product (INVESTMENT AND MANUFACTURE)</a:t>
            </a:r>
          </a:p>
          <a:p>
            <a:r>
              <a:rPr lang="en-US" altLang="zh-TW" dirty="0"/>
              <a:t>Local partners (logistics AND PROMOTION)</a:t>
            </a:r>
          </a:p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B518-FE60-6C49-AFEC-8D393BF5D75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6302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B518-FE60-6C49-AFEC-8D393BF5D75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739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/>
              <a:t>Change the filter every 3 months</a:t>
            </a:r>
          </a:p>
          <a:p>
            <a:r>
              <a:rPr lang="en-US" altLang="zh-TW" dirty="0"/>
              <a:t>Break down of the numbers: </a:t>
            </a:r>
          </a:p>
          <a:p>
            <a:r>
              <a:rPr lang="en-US" altLang="zh-TW" dirty="0" err="1"/>
              <a:t>Whos</a:t>
            </a:r>
            <a:r>
              <a:rPr lang="en-US" altLang="zh-TW" dirty="0"/>
              <a:t> paying the 30 dollars, how much to replace the filters</a:t>
            </a:r>
          </a:p>
          <a:p>
            <a:r>
              <a:rPr lang="en-US" altLang="zh-TW" dirty="0"/>
              <a:t>Focus on Uganda, what are the govt and other organizations are doing in Uganda.</a:t>
            </a:r>
          </a:p>
          <a:p>
            <a:r>
              <a:rPr lang="en-US" altLang="zh-TW" dirty="0"/>
              <a:t>Business model, who are we targeting? Our target market. </a:t>
            </a:r>
          </a:p>
          <a:p>
            <a:r>
              <a:rPr lang="en-US" altLang="zh-TW" dirty="0"/>
              <a:t>How are we </a:t>
            </a:r>
            <a:r>
              <a:rPr lang="en-US" altLang="zh-TW" dirty="0" err="1"/>
              <a:t>gonna</a:t>
            </a:r>
            <a:r>
              <a:rPr lang="en-US" altLang="zh-TW" dirty="0"/>
              <a:t> spend the million dollars?</a:t>
            </a:r>
          </a:p>
          <a:p>
            <a:r>
              <a:rPr lang="en-US" altLang="zh-TW" dirty="0"/>
              <a:t>How are we </a:t>
            </a:r>
            <a:r>
              <a:rPr lang="en-US" altLang="zh-TW" dirty="0" err="1"/>
              <a:t>gonna</a:t>
            </a:r>
            <a:r>
              <a:rPr lang="en-US" altLang="zh-TW" dirty="0"/>
              <a:t> clean containers?</a:t>
            </a:r>
          </a:p>
          <a:p>
            <a:r>
              <a:rPr lang="en-US" altLang="zh-TW" dirty="0"/>
              <a:t>Why has no one done it?</a:t>
            </a:r>
            <a:endParaRPr lang="zh-TW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F1B518-FE60-6C49-AFEC-8D393BF5D75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560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17/11/30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8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9.xml"/><Relationship Id="rId3" Type="http://schemas.openxmlformats.org/officeDocument/2006/relationships/slideLayout" Target="../slideLayouts/slideLayout20.xml"/><Relationship Id="rId4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3.xml"/><Relationship Id="rId7" Type="http://schemas.openxmlformats.org/officeDocument/2006/relationships/slideLayout" Target="../slideLayouts/slideLayout24.xml"/><Relationship Id="rId8" Type="http://schemas.openxmlformats.org/officeDocument/2006/relationships/slideLayout" Target="../slideLayouts/slideLayout25.xml"/><Relationship Id="rId9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1242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2" r:id="rId1"/>
    <p:sldLayoutId id="2147483683" r:id="rId2"/>
    <p:sldLayoutId id="2147483684" r:id="rId3"/>
    <p:sldLayoutId id="2147483685" r:id="rId4"/>
    <p:sldLayoutId id="2147483686" r:id="rId5"/>
    <p:sldLayoutId id="2147483687" r:id="rId6"/>
    <p:sldLayoutId id="2147483688" r:id="rId7"/>
    <p:sldLayoutId id="2147483689" r:id="rId8"/>
    <p:sldLayoutId id="2147483690" r:id="rId9"/>
    <p:sldLayoutId id="2147483691" r:id="rId10"/>
    <p:sldLayoutId id="2147483692" r:id="rId11"/>
    <p:sldLayoutId id="2147483693" r:id="rId12"/>
    <p:sldLayoutId id="2147483694" r:id="rId13"/>
    <p:sldLayoutId id="2147483695" r:id="rId14"/>
    <p:sldLayoutId id="2147483696" r:id="rId15"/>
    <p:sldLayoutId id="2147483697" r:id="rId16"/>
    <p:sldLayoutId id="2147483698" r:id="rId17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17/11/30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4042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</p:sldLayoutIdLst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chart" Target="../charts/char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4" Type="http://schemas.openxmlformats.org/officeDocument/2006/relationships/image" Target="../media/image21.jpeg"/><Relationship Id="rId5" Type="http://schemas.openxmlformats.org/officeDocument/2006/relationships/image" Target="../media/image22.jpeg"/><Relationship Id="rId6" Type="http://schemas.openxmlformats.org/officeDocument/2006/relationships/image" Target="../media/image23.jpeg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4" Type="http://schemas.openxmlformats.org/officeDocument/2006/relationships/image" Target="../media/image26.tiff"/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4" Type="http://schemas.openxmlformats.org/officeDocument/2006/relationships/hyperlink" Target="http://www.projectwawa.tk/" TargetMode="External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4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4" Type="http://schemas.openxmlformats.org/officeDocument/2006/relationships/image" Target="../media/image13.tiff"/><Relationship Id="rId5" Type="http://schemas.openxmlformats.org/officeDocument/2006/relationships/image" Target="../media/image14.tiff"/><Relationship Id="rId6" Type="http://schemas.openxmlformats.org/officeDocument/2006/relationships/image" Target="../media/image15.tiff"/><Relationship Id="rId7" Type="http://schemas.openxmlformats.org/officeDocument/2006/relationships/image" Target="../media/image16.tiff"/><Relationship Id="rId8" Type="http://schemas.openxmlformats.org/officeDocument/2006/relationships/image" Target="../media/image17.tiff"/><Relationship Id="rId9" Type="http://schemas.openxmlformats.org/officeDocument/2006/relationships/image" Target="../media/image18.png"/><Relationship Id="rId1" Type="http://schemas.openxmlformats.org/officeDocument/2006/relationships/slideLayout" Target="../slideLayouts/slideLayout19.xml"/><Relationship Id="rId2" Type="http://schemas.openxmlformats.org/officeDocument/2006/relationships/image" Target="../media/image11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4" Type="http://schemas.openxmlformats.org/officeDocument/2006/relationships/diagramLayout" Target="../diagrams/layout1.xml"/><Relationship Id="rId5" Type="http://schemas.openxmlformats.org/officeDocument/2006/relationships/diagramQuickStyle" Target="../diagrams/quickStyle1.xml"/><Relationship Id="rId6" Type="http://schemas.openxmlformats.org/officeDocument/2006/relationships/diagramColors" Target="../diagrams/colors1.xml"/><Relationship Id="rId7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%20Shot%202017-11-29%20at%205.20.46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4507" y="836906"/>
            <a:ext cx="3257931" cy="275342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TextBox 3"/>
          <p:cNvSpPr txBox="1"/>
          <p:nvPr/>
        </p:nvSpPr>
        <p:spPr>
          <a:xfrm>
            <a:off x="2244289" y="3435349"/>
            <a:ext cx="814723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 smtClean="0">
                <a:solidFill>
                  <a:schemeClr val="accent1">
                    <a:lumMod val="60000"/>
                    <a:lumOff val="40000"/>
                  </a:schemeClr>
                </a:solidFill>
              </a:rPr>
              <a:t>Clean Water to every household</a:t>
            </a:r>
            <a:endParaRPr lang="en-US" sz="4400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169767" y="4204790"/>
            <a:ext cx="814723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Prepared for </a:t>
            </a:r>
            <a:r>
              <a:rPr lang="en-US" sz="2000" dirty="0" err="1" smtClean="0">
                <a:solidFill>
                  <a:schemeClr val="bg1">
                    <a:lumMod val="65000"/>
                  </a:schemeClr>
                </a:solidFill>
              </a:rPr>
              <a:t>Hult</a:t>
            </a:r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 Prize 2018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Boston Campus</a:t>
            </a:r>
          </a:p>
          <a:p>
            <a:pPr algn="ctr"/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</a:rPr>
              <a:t>November 2017</a:t>
            </a:r>
            <a:endParaRPr lang="en-US" sz="2000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85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8BDBBF2-9F51-45C5-917A-14FFCAE06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5" y="20992"/>
            <a:ext cx="10364451" cy="1596177"/>
          </a:xfrm>
        </p:spPr>
        <p:txBody>
          <a:bodyPr/>
          <a:lstStyle/>
          <a:p>
            <a:r>
              <a:rPr lang="en-US" altLang="zh-TW" dirty="0">
                <a:solidFill>
                  <a:schemeClr val="accent1">
                    <a:lumMod val="75000"/>
                  </a:schemeClr>
                </a:solidFill>
              </a:rPr>
              <a:t>Sales target</a:t>
            </a:r>
            <a:endParaRPr lang="zh-TW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xmlns="" id="{C55BDD8E-F92E-47AA-ABDD-F88C7B2039B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02109637"/>
              </p:ext>
            </p:extLst>
          </p:nvPr>
        </p:nvGraphicFramePr>
        <p:xfrm>
          <a:off x="232475" y="1108365"/>
          <a:ext cx="11045751" cy="52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07619BF-8FC3-46EA-8148-78C3E8BB06F7}"/>
              </a:ext>
            </a:extLst>
          </p:cNvPr>
          <p:cNvSpPr txBox="1"/>
          <p:nvPr/>
        </p:nvSpPr>
        <p:spPr>
          <a:xfrm>
            <a:off x="1690255" y="2104377"/>
            <a:ext cx="639986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4 million product sales in total with average family member of 4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Clean water for 16 millions people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sz="2400" dirty="0">
                <a:solidFill>
                  <a:srgbClr val="00B050"/>
                </a:solidFill>
                <a:latin typeface="Nanum Gothic" charset="-127"/>
                <a:ea typeface="Nanum Gothic" charset="-127"/>
                <a:cs typeface="Nanum Gothic" charset="-127"/>
              </a:rPr>
              <a:t>16 million filters sold in 2023</a:t>
            </a:r>
          </a:p>
        </p:txBody>
      </p:sp>
    </p:spTree>
    <p:extLst>
      <p:ext uri="{BB962C8B-B14F-4D97-AF65-F5344CB8AC3E}">
        <p14:creationId xmlns:p14="http://schemas.microsoft.com/office/powerpoint/2010/main" val="2882392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4D6A3-A6E5-4490-A5F6-A566F35551B1}"/>
              </a:ext>
            </a:extLst>
          </p:cNvPr>
          <p:cNvSpPr txBox="1">
            <a:spLocks/>
          </p:cNvSpPr>
          <p:nvPr/>
        </p:nvSpPr>
        <p:spPr>
          <a:xfrm>
            <a:off x="838200" y="62257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How we Make </a:t>
            </a:r>
            <a:r>
              <a:rPr lang="en-US" dirty="0"/>
              <a:t>Profit</a:t>
            </a:r>
          </a:p>
        </p:txBody>
      </p:sp>
      <p:sp>
        <p:nvSpPr>
          <p:cNvPr id="3" name="Oval 2"/>
          <p:cNvSpPr/>
          <p:nvPr/>
        </p:nvSpPr>
        <p:spPr>
          <a:xfrm>
            <a:off x="4135163" y="1529438"/>
            <a:ext cx="2704888" cy="2818998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rgbClr val="00B0F0"/>
                </a:solidFill>
              </a:rPr>
              <a:t>$22</a:t>
            </a:r>
          </a:p>
          <a:p>
            <a:pPr algn="ctr"/>
            <a:r>
              <a:rPr lang="en-US" sz="3200" dirty="0" smtClean="0">
                <a:solidFill>
                  <a:srgbClr val="00B0F0"/>
                </a:solidFill>
              </a:rPr>
              <a:t>Product Cost</a:t>
            </a:r>
            <a:endParaRPr lang="en-US" sz="3200" dirty="0">
              <a:solidFill>
                <a:srgbClr val="00B0F0"/>
              </a:solidFill>
            </a:endParaRPr>
          </a:p>
        </p:txBody>
      </p:sp>
      <p:sp>
        <p:nvSpPr>
          <p:cNvPr id="4" name="Oval 3"/>
          <p:cNvSpPr/>
          <p:nvPr/>
        </p:nvSpPr>
        <p:spPr>
          <a:xfrm>
            <a:off x="730692" y="1260108"/>
            <a:ext cx="3260189" cy="3212314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>
                <a:solidFill>
                  <a:schemeClr val="bg1"/>
                </a:solidFill>
              </a:rPr>
              <a:t>$30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</a:rPr>
              <a:t>Product Price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6" name="Oval 5"/>
          <p:cNvSpPr/>
          <p:nvPr/>
        </p:nvSpPr>
        <p:spPr>
          <a:xfrm>
            <a:off x="4642167" y="4647270"/>
            <a:ext cx="1690880" cy="1711995"/>
          </a:xfrm>
          <a:prstGeom prst="ellipse">
            <a:avLst/>
          </a:prstGeom>
          <a:solidFill>
            <a:schemeClr val="bg1"/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>
                <a:solidFill>
                  <a:schemeClr val="accent3">
                    <a:lumMod val="75000"/>
                  </a:schemeClr>
                </a:solidFill>
              </a:rPr>
              <a:t>$2</a:t>
            </a:r>
          </a:p>
          <a:p>
            <a:pPr algn="ctr"/>
            <a:r>
              <a:rPr lang="en-US" dirty="0" smtClean="0">
                <a:solidFill>
                  <a:schemeClr val="accent3">
                    <a:lumMod val="75000"/>
                  </a:schemeClr>
                </a:solidFill>
              </a:rPr>
              <a:t>Filter Cost</a:t>
            </a:r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22399" y="4576051"/>
            <a:ext cx="2076773" cy="1982055"/>
          </a:xfrm>
          <a:prstGeom prst="ellipse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>
                <a:solidFill>
                  <a:schemeClr val="bg1"/>
                </a:solidFill>
              </a:rPr>
              <a:t>$3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Filter Price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5" name="Arrow: Right 4">
            <a:extLst>
              <a:ext uri="{FF2B5EF4-FFF2-40B4-BE49-F238E27FC236}">
                <a16:creationId xmlns:a16="http://schemas.microsoft.com/office/drawing/2014/main" xmlns="" id="{DD169863-B012-4C9F-923C-8FBF48A6D2D9}"/>
              </a:ext>
            </a:extLst>
          </p:cNvPr>
          <p:cNvSpPr/>
          <p:nvPr/>
        </p:nvSpPr>
        <p:spPr>
          <a:xfrm>
            <a:off x="6984333" y="2058951"/>
            <a:ext cx="1410603" cy="1122630"/>
          </a:xfrm>
          <a:prstGeom prst="rightArrow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xmlns="" id="{A1ACA9A7-A902-4963-813D-B48B753B85BF}"/>
              </a:ext>
            </a:extLst>
          </p:cNvPr>
          <p:cNvSpPr/>
          <p:nvPr/>
        </p:nvSpPr>
        <p:spPr>
          <a:xfrm>
            <a:off x="8539218" y="1515356"/>
            <a:ext cx="2910774" cy="2833080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600" b="1" dirty="0"/>
              <a:t>$8</a:t>
            </a:r>
          </a:p>
          <a:p>
            <a:pPr algn="ctr"/>
            <a:r>
              <a:rPr lang="en-US" sz="2400" dirty="0" smtClean="0"/>
              <a:t>Product Profit</a:t>
            </a:r>
            <a:endParaRPr lang="en-US" sz="2400" dirty="0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xmlns="" id="{335A0BE0-64E0-4F9B-B29E-20BEA9EF432D}"/>
              </a:ext>
            </a:extLst>
          </p:cNvPr>
          <p:cNvSpPr/>
          <p:nvPr/>
        </p:nvSpPr>
        <p:spPr>
          <a:xfrm>
            <a:off x="9050396" y="4618495"/>
            <a:ext cx="1689929" cy="1596325"/>
          </a:xfrm>
          <a:prstGeom prst="ellipse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/>
              <a:t>$1</a:t>
            </a:r>
          </a:p>
          <a:p>
            <a:pPr algn="ctr"/>
            <a:r>
              <a:rPr lang="en-US" dirty="0" smtClean="0"/>
              <a:t>Filter Profit</a:t>
            </a:r>
            <a:endParaRPr lang="en-US" dirty="0"/>
          </a:p>
        </p:txBody>
      </p:sp>
      <p:sp>
        <p:nvSpPr>
          <p:cNvPr id="11" name="Arrow: Right 4">
            <a:extLst>
              <a:ext uri="{FF2B5EF4-FFF2-40B4-BE49-F238E27FC236}">
                <a16:creationId xmlns:a16="http://schemas.microsoft.com/office/drawing/2014/main" xmlns="" id="{DD169863-B012-4C9F-923C-8FBF48A6D2D9}"/>
              </a:ext>
            </a:extLst>
          </p:cNvPr>
          <p:cNvSpPr/>
          <p:nvPr/>
        </p:nvSpPr>
        <p:spPr>
          <a:xfrm>
            <a:off x="6984332" y="4618495"/>
            <a:ext cx="1410603" cy="1122630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5147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 animBg="1"/>
      <p:bldP spid="7" grpId="0" animBg="1"/>
      <p:bldP spid="5" grpId="0" animBg="1"/>
      <p:bldP spid="9" grpId="0" animBg="1"/>
      <p:bldP spid="10" grpId="0" animBg="1"/>
      <p:bldP spid="11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307787"/>
            <a:ext cx="10364451" cy="1596177"/>
          </a:xfrm>
        </p:spPr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Financial projection</a:t>
            </a:r>
          </a:p>
        </p:txBody>
      </p:sp>
      <p:graphicFrame>
        <p:nvGraphicFramePr>
          <p:cNvPr id="26" name="Chart 25">
            <a:extLst>
              <a:ext uri="{FF2B5EF4-FFF2-40B4-BE49-F238E27FC236}">
                <a16:creationId xmlns:a16="http://schemas.microsoft.com/office/drawing/2014/main" xmlns="" id="{2C8830B3-69CF-4538-B27E-E217C8C66A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290855"/>
              </p:ext>
            </p:extLst>
          </p:nvPr>
        </p:nvGraphicFramePr>
        <p:xfrm>
          <a:off x="139485" y="1413189"/>
          <a:ext cx="11720945" cy="512709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309680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78A4D6A3-A6E5-4490-A5F6-A566F35551B1}"/>
              </a:ext>
            </a:extLst>
          </p:cNvPr>
          <p:cNvSpPr txBox="1">
            <a:spLocks/>
          </p:cNvSpPr>
          <p:nvPr/>
        </p:nvSpPr>
        <p:spPr>
          <a:xfrm>
            <a:off x="838200" y="62257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Potential Strategic Partners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6027" y="1487722"/>
            <a:ext cx="3644900" cy="15621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9086" y="3308028"/>
            <a:ext cx="3759200" cy="2413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4822" y="3723516"/>
            <a:ext cx="2400300" cy="8890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2250" y="3438626"/>
            <a:ext cx="2006600" cy="26797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3752" y="1718228"/>
            <a:ext cx="3011218" cy="1331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47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xmlns="" id="{78A4D6A3-A6E5-4490-A5F6-A566F35551B1}"/>
              </a:ext>
            </a:extLst>
          </p:cNvPr>
          <p:cNvSpPr txBox="1">
            <a:spLocks/>
          </p:cNvSpPr>
          <p:nvPr/>
        </p:nvSpPr>
        <p:spPr>
          <a:xfrm>
            <a:off x="838200" y="622578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Sponsors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2100F868-80C6-4BAA-94D4-98435D696D51}"/>
              </a:ext>
            </a:extLst>
          </p:cNvPr>
          <p:cNvSpPr txBox="1">
            <a:spLocks/>
          </p:cNvSpPr>
          <p:nvPr/>
        </p:nvSpPr>
        <p:spPr>
          <a:xfrm>
            <a:off x="325184" y="1568165"/>
            <a:ext cx="9008534" cy="140864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CIGEI SAC – Peruvian company specialist in manufacturing and commercialization of filter means, waste water treatment technologies, chemical additives, etc.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xmlns="" id="{EA87F50B-21C8-46C3-956F-41C27DFB21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958" y="1493559"/>
            <a:ext cx="3007783" cy="147654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xmlns="" id="{1FB3264B-CDD0-46B4-93D4-7506A5930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9545" y="3183468"/>
            <a:ext cx="3807293" cy="2855470"/>
          </a:xfrm>
          <a:prstGeom prst="rect">
            <a:avLst/>
          </a:prstGeom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xmlns="" id="{AF7DBCF6-6F06-417E-B327-D81795EC2FD4}"/>
              </a:ext>
            </a:extLst>
          </p:cNvPr>
          <p:cNvSpPr txBox="1">
            <a:spLocks/>
          </p:cNvSpPr>
          <p:nvPr/>
        </p:nvSpPr>
        <p:spPr>
          <a:xfrm>
            <a:off x="2783415" y="6153679"/>
            <a:ext cx="1534583" cy="46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 dirty="0"/>
              <a:t>Press Filter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xmlns="" id="{AB07A679-C719-4FFC-9758-61140A02E1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1138" y="3369204"/>
            <a:ext cx="4678564" cy="2720533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xmlns="" id="{5CCD3787-6139-4064-9BA4-E11A0036AE4A}"/>
              </a:ext>
            </a:extLst>
          </p:cNvPr>
          <p:cNvSpPr txBox="1">
            <a:spLocks/>
          </p:cNvSpPr>
          <p:nvPr/>
        </p:nvSpPr>
        <p:spPr>
          <a:xfrm>
            <a:off x="7690907" y="6153679"/>
            <a:ext cx="1534583" cy="46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sz="1800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xmlns="" id="{3B09AB8B-EBBC-47F6-9CBC-F3B5A2466EB5}"/>
              </a:ext>
            </a:extLst>
          </p:cNvPr>
          <p:cNvSpPr txBox="1">
            <a:spLocks/>
          </p:cNvSpPr>
          <p:nvPr/>
        </p:nvSpPr>
        <p:spPr>
          <a:xfrm>
            <a:off x="7162800" y="6092604"/>
            <a:ext cx="3014133" cy="46725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800"/>
              <a:t>Plates and Leafs for filtration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5916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Follow us - project wawa team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65401" y="4699000"/>
            <a:ext cx="8446357" cy="4826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GASTON QUINONES / GARY LEE / David Sheu</a:t>
            </a:r>
          </a:p>
          <a:p>
            <a:pPr marL="0" indent="0">
              <a:buNone/>
            </a:pPr>
            <a:r>
              <a:rPr lang="en-US" sz="1600" dirty="0"/>
              <a:t>				</a:t>
            </a:r>
          </a:p>
          <a:p>
            <a:pPr marL="0" indent="0">
              <a:buNone/>
            </a:pPr>
            <a:r>
              <a:rPr lang="en-US" sz="1600" dirty="0"/>
              <a:t>				</a:t>
            </a:r>
          </a:p>
          <a:p>
            <a:endParaRPr lang="en-US" sz="1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600" y="1965936"/>
            <a:ext cx="3511352" cy="263351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100" y="2054722"/>
            <a:ext cx="1955800" cy="1955800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5218727" y="3947097"/>
            <a:ext cx="2802608" cy="1346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20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8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 cap="all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LYNN XIAOLIN ZHENG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				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600" dirty="0"/>
              <a:t>				</a:t>
            </a:r>
          </a:p>
          <a:p>
            <a:endParaRPr lang="en-US" sz="1600" dirty="0"/>
          </a:p>
        </p:txBody>
      </p:sp>
      <p:sp>
        <p:nvSpPr>
          <p:cNvPr id="11" name="Rectangle 10"/>
          <p:cNvSpPr/>
          <p:nvPr/>
        </p:nvSpPr>
        <p:spPr>
          <a:xfrm>
            <a:off x="7706445" y="3601472"/>
            <a:ext cx="42176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smtClean="0"/>
              <a:t>FACEBOOK</a:t>
            </a:r>
            <a:endParaRPr lang="en-US" sz="2400" dirty="0"/>
          </a:p>
          <a:p>
            <a:r>
              <a:rPr lang="en-US" sz="2400" dirty="0" smtClean="0">
                <a:solidFill>
                  <a:srgbClr val="00B0F0"/>
                </a:solidFill>
              </a:rPr>
              <a:t>@Project WAWA(group)</a:t>
            </a:r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/>
          </a:p>
          <a:p>
            <a:r>
              <a:rPr lang="en-US" sz="2400" dirty="0" smtClean="0"/>
              <a:t>Website</a:t>
            </a:r>
            <a:endParaRPr lang="en-US" sz="2400" dirty="0"/>
          </a:p>
          <a:p>
            <a:r>
              <a:rPr lang="en-US" sz="2400" dirty="0" smtClean="0">
                <a:hlinkClick r:id="rId4"/>
              </a:rPr>
              <a:t>www.projectwawa.tk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  <p:pic>
        <p:nvPicPr>
          <p:cNvPr id="13" name="Picture 12" descr="Screen%20Shot%202017-11-29%20at%205.20.46%20PM.png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2560" y="1851032"/>
            <a:ext cx="1927185" cy="1626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18901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>
                <a:solidFill>
                  <a:schemeClr val="accent1">
                    <a:lumMod val="75000"/>
                  </a:schemeClr>
                </a:solidFill>
              </a:rPr>
              <a:t>QUESTIONS &amp; ANSWERS</a:t>
            </a:r>
            <a:endParaRPr 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3" name="Picture 12" descr="Screen%20Shot%202017-11-29%20at%205.20.46%20PM.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9275" y="3201352"/>
            <a:ext cx="2964296" cy="257896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1828174" y="2383421"/>
            <a:ext cx="6336112" cy="26131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7200" dirty="0" smtClean="0">
                <a:blipFill>
                  <a:blip r:embed="rId3"/>
                  <a:tile tx="0" ty="0" sx="100000" sy="100000" flip="none" algn="tl"/>
                </a:blip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THANK </a:t>
            </a:r>
            <a:r>
              <a:rPr lang="en-US" sz="8000" dirty="0" smtClean="0">
                <a:blipFill>
                  <a:blip r:embed="rId3"/>
                  <a:tile tx="0" ty="0" sx="100000" sy="100000" flip="none" algn="tl"/>
                </a:blip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YOU</a:t>
            </a:r>
            <a:r>
              <a:rPr lang="en-US" sz="7200" dirty="0" smtClean="0">
                <a:blipFill>
                  <a:blip r:embed="rId3"/>
                  <a:tile tx="0" ty="0" sx="100000" sy="100000" flip="none" algn="tl"/>
                </a:blipFill>
                <a:effectLst>
                  <a:glow rad="139700">
                    <a:schemeClr val="accent1">
                      <a:satMod val="175000"/>
                      <a:alpha val="40000"/>
                    </a:schemeClr>
                  </a:glow>
                  <a:reflection blurRad="6350" stA="55000" endA="300" endPos="45500" dir="5400000" sy="-100000" algn="bl" rotWithShape="0"/>
                </a:effectLst>
              </a:rPr>
              <a:t>!</a:t>
            </a:r>
            <a:endParaRPr lang="en-US" sz="7200" dirty="0">
              <a:blipFill>
                <a:blip r:embed="rId3"/>
                <a:tile tx="0" ty="0" sx="100000" sy="100000" flip="none" algn="tl"/>
              </a:blipFill>
              <a:effectLst>
                <a:glow rad="139700">
                  <a:schemeClr val="accent1">
                    <a:satMod val="175000"/>
                    <a:alpha val="40000"/>
                  </a:schemeClr>
                </a:glow>
                <a:reflection blurRad="6350" stA="55000" endA="300" endPos="4550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52206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866587" y="2091765"/>
            <a:ext cx="1144494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9600" dirty="0" smtClean="0"/>
              <a:t>Let’s see two pictures</a:t>
            </a:r>
            <a:endParaRPr kumimoji="1" lang="zh-CN" altLang="en-US" sz="9600" dirty="0"/>
          </a:p>
        </p:txBody>
      </p:sp>
    </p:spTree>
    <p:extLst>
      <p:ext uri="{BB962C8B-B14F-4D97-AF65-F5344CB8AC3E}">
        <p14:creationId xmlns:p14="http://schemas.microsoft.com/office/powerpoint/2010/main" val="2612894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-52130"/>
            <a:ext cx="10364451" cy="159617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Polluted water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055" y="1389059"/>
            <a:ext cx="4184545" cy="313841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382" y="1389059"/>
            <a:ext cx="3844960" cy="3138410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81192" y="4735343"/>
            <a:ext cx="12192001" cy="935595"/>
          </a:xfrm>
        </p:spPr>
        <p:txBody>
          <a:bodyPr>
            <a:no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Waterborne disease </a:t>
            </a:r>
            <a:r>
              <a:rPr lang="mr-IN" sz="2400" dirty="0">
                <a:solidFill>
                  <a:srgbClr val="C00000"/>
                </a:solidFill>
              </a:rPr>
              <a:t>–</a:t>
            </a:r>
            <a:r>
              <a:rPr lang="en-US" sz="2400" dirty="0">
                <a:solidFill>
                  <a:srgbClr val="C00000"/>
                </a:solidFill>
              </a:rPr>
              <a:t> Diarrhea</a:t>
            </a:r>
          </a:p>
          <a:p>
            <a:r>
              <a:rPr lang="en-US" sz="2400" dirty="0">
                <a:solidFill>
                  <a:srgbClr val="C00000"/>
                </a:solidFill>
              </a:rPr>
              <a:t>1.8 million deaths every year</a:t>
            </a:r>
          </a:p>
          <a:p>
            <a:r>
              <a:rPr lang="en-US" sz="2400" dirty="0">
                <a:solidFill>
                  <a:srgbClr val="C00000"/>
                </a:solidFill>
              </a:rPr>
              <a:t>1.4 million Children under five years die each year</a:t>
            </a:r>
          </a:p>
        </p:txBody>
      </p:sp>
    </p:spTree>
    <p:extLst>
      <p:ext uri="{BB962C8B-B14F-4D97-AF65-F5344CB8AC3E}">
        <p14:creationId xmlns:p14="http://schemas.microsoft.com/office/powerpoint/2010/main" val="81598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xmlns="" id="{E0DD9947-64EF-496C-B17E-DD87F03B1D86}"/>
              </a:ext>
            </a:extLst>
          </p:cNvPr>
          <p:cNvSpPr txBox="1">
            <a:spLocks/>
          </p:cNvSpPr>
          <p:nvPr/>
        </p:nvSpPr>
        <p:spPr>
          <a:xfrm>
            <a:off x="1186518" y="1456120"/>
            <a:ext cx="9211839" cy="18912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</a:rPr>
              <a:t>WHICH </a:t>
            </a:r>
            <a:r>
              <a:rPr lang="en-US" altLang="zh-TW" sz="5400" dirty="0" err="1" smtClean="0">
                <a:solidFill>
                  <a:schemeClr val="accent1">
                    <a:lumMod val="75000"/>
                  </a:schemeClr>
                </a:solidFill>
              </a:rPr>
              <a:t>KInD</a:t>
            </a:r>
            <a:r>
              <a:rPr lang="en-US" altLang="zh-TW" sz="5400" dirty="0" smtClean="0">
                <a:solidFill>
                  <a:schemeClr val="accent1">
                    <a:lumMod val="75000"/>
                  </a:schemeClr>
                </a:solidFill>
              </a:rPr>
              <a:t> OF water would you</a:t>
            </a:r>
            <a:endParaRPr lang="zh-TW" altLang="en-US" sz="54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xmlns="" id="{E0DD9947-64EF-496C-B17E-DD87F03B1D86}"/>
              </a:ext>
            </a:extLst>
          </p:cNvPr>
          <p:cNvSpPr txBox="1">
            <a:spLocks/>
          </p:cNvSpPr>
          <p:nvPr/>
        </p:nvSpPr>
        <p:spPr>
          <a:xfrm>
            <a:off x="4139047" y="2873827"/>
            <a:ext cx="3698668" cy="179614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TW" sz="7200" dirty="0" smtClean="0">
                <a:solidFill>
                  <a:srgbClr val="002060"/>
                </a:solidFill>
              </a:rPr>
              <a:t>DRINK </a:t>
            </a:r>
            <a:r>
              <a:rPr lang="en-US" altLang="zh-TW" sz="7200" dirty="0" smtClean="0">
                <a:solidFill>
                  <a:srgbClr val="002060"/>
                </a:solidFill>
                <a:latin typeface="Arial" charset="0"/>
                <a:ea typeface="Arial" charset="0"/>
                <a:cs typeface="Arial" charset="0"/>
              </a:rPr>
              <a:t>?</a:t>
            </a:r>
            <a:endParaRPr lang="zh-TW" altLang="en-US" sz="7200" dirty="0">
              <a:solidFill>
                <a:srgbClr val="00206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196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77558"/>
            <a:ext cx="10364451" cy="1596177"/>
          </a:xfrm>
        </p:spPr>
        <p:txBody>
          <a:bodyPr>
            <a:normAutofit/>
          </a:bodyPr>
          <a:lstStyle/>
          <a:p>
            <a:r>
              <a:rPr lang="en-US" sz="4800" dirty="0">
                <a:solidFill>
                  <a:schemeClr val="accent1">
                    <a:lumMod val="75000"/>
                  </a:schemeClr>
                </a:solidFill>
              </a:rPr>
              <a:t>Target Country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1143000" y="1306287"/>
            <a:ext cx="5829300" cy="4110854"/>
          </a:xfrm>
        </p:spPr>
        <p:txBody>
          <a:bodyPr>
            <a:noAutofit/>
          </a:bodyPr>
          <a:lstStyle/>
          <a:p>
            <a:r>
              <a:rPr lang="en-US" sz="2800" b="1" cap="none" dirty="0" smtClean="0"/>
              <a:t>UGANDA</a:t>
            </a:r>
            <a:endParaRPr lang="en-US" sz="2800" b="1" cap="none" dirty="0"/>
          </a:p>
          <a:p>
            <a:r>
              <a:rPr lang="en-US" sz="2800" cap="none" dirty="0"/>
              <a:t>Capital: Kampala</a:t>
            </a:r>
          </a:p>
          <a:p>
            <a:r>
              <a:rPr lang="en-US" sz="2800" cap="none" dirty="0"/>
              <a:t>Population of 39 M</a:t>
            </a:r>
          </a:p>
          <a:p>
            <a:r>
              <a:rPr lang="en-US" sz="2800" b="1" dirty="0">
                <a:solidFill>
                  <a:srgbClr val="FF0000"/>
                </a:solidFill>
              </a:rPr>
              <a:t>29 M </a:t>
            </a:r>
            <a:r>
              <a:rPr lang="en-US" sz="2800" b="1" dirty="0" smtClean="0">
                <a:solidFill>
                  <a:srgbClr val="FF0000"/>
                </a:solidFill>
              </a:rPr>
              <a:t>lack </a:t>
            </a:r>
            <a:r>
              <a:rPr lang="en-US" sz="2800" b="1" dirty="0">
                <a:solidFill>
                  <a:srgbClr val="FF0000"/>
                </a:solidFill>
              </a:rPr>
              <a:t>access to improved sanitation</a:t>
            </a:r>
          </a:p>
          <a:p>
            <a:r>
              <a:rPr lang="en-US" altLang="zh-TW" sz="2800" cap="none" dirty="0" smtClean="0"/>
              <a:t>Source </a:t>
            </a:r>
            <a:r>
              <a:rPr lang="en-US" altLang="zh-TW" sz="2800" cap="none" dirty="0"/>
              <a:t>of water: Lake Victoria, Lake Albert, Lake Kyoga, Lake Edward, Lake </a:t>
            </a:r>
            <a:r>
              <a:rPr lang="en-US" altLang="zh-TW" sz="2800" cap="none" dirty="0" err="1"/>
              <a:t>Kwania</a:t>
            </a:r>
            <a:r>
              <a:rPr lang="en-US" altLang="zh-TW" sz="2800" cap="none" dirty="0"/>
              <a:t>, Lake </a:t>
            </a:r>
            <a:r>
              <a:rPr lang="en-US" altLang="zh-TW" sz="2800" cap="none" dirty="0" err="1"/>
              <a:t>Bisina</a:t>
            </a:r>
            <a:endParaRPr lang="zh-TW" altLang="en-US" sz="2800" cap="none" dirty="0"/>
          </a:p>
          <a:p>
            <a:endParaRPr lang="en-US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0500" y="1506903"/>
            <a:ext cx="4101808" cy="4401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11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5400" dirty="0">
                <a:solidFill>
                  <a:schemeClr val="accent1">
                    <a:lumMod val="75000"/>
                  </a:schemeClr>
                </a:solidFill>
              </a:rPr>
              <a:t>Wawa concept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3"/>
          </p:nvPr>
        </p:nvSpPr>
        <p:spPr>
          <a:xfrm>
            <a:off x="666428" y="2106860"/>
            <a:ext cx="4873200" cy="4013027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rgbClr val="00B0F0"/>
                </a:solidFill>
              </a:rPr>
              <a:t>Solar energy</a:t>
            </a:r>
          </a:p>
          <a:p>
            <a:r>
              <a:rPr lang="en-US" sz="3600" dirty="0">
                <a:solidFill>
                  <a:srgbClr val="00B0F0"/>
                </a:solidFill>
              </a:rPr>
              <a:t>Gravity</a:t>
            </a:r>
          </a:p>
          <a:p>
            <a:r>
              <a:rPr lang="en-US" sz="3600" dirty="0">
                <a:solidFill>
                  <a:srgbClr val="00B0F0"/>
                </a:solidFill>
              </a:rPr>
              <a:t>Simple technology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6975" y="2267219"/>
            <a:ext cx="5396373" cy="3451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3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60">
            <a:extLst>
              <a:ext uri="{FF2B5EF4-FFF2-40B4-BE49-F238E27FC236}">
                <a16:creationId xmlns:a16="http://schemas.microsoft.com/office/drawing/2014/main" xmlns="" id="{F3CB7D29-7BC0-4BF4-A980-12B9934078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251"/>
          <a:stretch/>
        </p:blipFill>
        <p:spPr>
          <a:xfrm>
            <a:off x="7080658" y="2708032"/>
            <a:ext cx="2342273" cy="162720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xmlns="" id="{6BACC679-6BD6-4598-A363-9948A32BADBC}"/>
              </a:ext>
            </a:extLst>
          </p:cNvPr>
          <p:cNvSpPr/>
          <p:nvPr/>
        </p:nvSpPr>
        <p:spPr>
          <a:xfrm>
            <a:off x="7983038" y="5616702"/>
            <a:ext cx="248572" cy="59437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xmlns="" id="{C06AC238-B183-45FC-A6A2-42D160FB0C63}"/>
              </a:ext>
            </a:extLst>
          </p:cNvPr>
          <p:cNvSpPr/>
          <p:nvPr/>
        </p:nvSpPr>
        <p:spPr>
          <a:xfrm>
            <a:off x="4867304" y="6211081"/>
            <a:ext cx="3369734" cy="22013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xmlns="" id="{66B83375-3629-445C-B899-1C47930438CC}"/>
              </a:ext>
            </a:extLst>
          </p:cNvPr>
          <p:cNvSpPr/>
          <p:nvPr/>
        </p:nvSpPr>
        <p:spPr>
          <a:xfrm rot="1413016">
            <a:off x="4900858" y="4526255"/>
            <a:ext cx="3369734" cy="91677"/>
          </a:xfrm>
          <a:prstGeom prst="rect">
            <a:avLst/>
          </a:prstGeom>
          <a:solidFill>
            <a:schemeClr val="accent1">
              <a:lumMod val="20000"/>
              <a:lumOff val="80000"/>
              <a:alpha val="64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944BD9C2-27DB-434D-BEDA-9B91FC5F96A2}"/>
              </a:ext>
            </a:extLst>
          </p:cNvPr>
          <p:cNvSpPr/>
          <p:nvPr/>
        </p:nvSpPr>
        <p:spPr>
          <a:xfrm>
            <a:off x="5095904" y="5831036"/>
            <a:ext cx="2887134" cy="380044"/>
          </a:xfrm>
          <a:prstGeom prst="rect">
            <a:avLst/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92000">
                <a:srgbClr val="92863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xmlns="" id="{D512FEE3-7E0F-4CB6-A95C-3DD52BB96F81}"/>
              </a:ext>
            </a:extLst>
          </p:cNvPr>
          <p:cNvSpPr/>
          <p:nvPr/>
        </p:nvSpPr>
        <p:spPr>
          <a:xfrm>
            <a:off x="4868221" y="4212952"/>
            <a:ext cx="217004" cy="2218263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3C731B75-F917-47D6-A732-9DF4E2669213}"/>
              </a:ext>
            </a:extLst>
          </p:cNvPr>
          <p:cNvSpPr txBox="1"/>
          <p:nvPr/>
        </p:nvSpPr>
        <p:spPr>
          <a:xfrm>
            <a:off x="5663174" y="5872416"/>
            <a:ext cx="2423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Dirty filtered water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xmlns="" id="{2705AE97-D876-44B2-84D6-8D06CE72D881}"/>
              </a:ext>
            </a:extLst>
          </p:cNvPr>
          <p:cNvCxnSpPr/>
          <p:nvPr/>
        </p:nvCxnSpPr>
        <p:spPr>
          <a:xfrm flipV="1">
            <a:off x="5375312" y="4314551"/>
            <a:ext cx="0" cy="151500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xmlns="" id="{5574C439-1335-422F-8EC9-8FA38F60321B}"/>
              </a:ext>
            </a:extLst>
          </p:cNvPr>
          <p:cNvCxnSpPr/>
          <p:nvPr/>
        </p:nvCxnSpPr>
        <p:spPr>
          <a:xfrm flipV="1">
            <a:off x="5900246" y="4653218"/>
            <a:ext cx="0" cy="1210211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xmlns="" id="{423F8D84-373F-441A-8B0D-A6763EEC14C7}"/>
              </a:ext>
            </a:extLst>
          </p:cNvPr>
          <p:cNvCxnSpPr/>
          <p:nvPr/>
        </p:nvCxnSpPr>
        <p:spPr>
          <a:xfrm flipV="1">
            <a:off x="6408241" y="4874509"/>
            <a:ext cx="0" cy="98892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xmlns="" id="{127FA10B-67B8-48D6-9B3B-E69F3D5C0195}"/>
              </a:ext>
            </a:extLst>
          </p:cNvPr>
          <p:cNvCxnSpPr>
            <a:stCxn id="8" idx="0"/>
          </p:cNvCxnSpPr>
          <p:nvPr/>
        </p:nvCxnSpPr>
        <p:spPr>
          <a:xfrm flipV="1">
            <a:off x="6875056" y="5144281"/>
            <a:ext cx="18650" cy="7281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xmlns="" id="{C5BF91F9-C3FC-4227-B9C0-0828B46A6A9B}"/>
              </a:ext>
            </a:extLst>
          </p:cNvPr>
          <p:cNvCxnSpPr/>
          <p:nvPr/>
        </p:nvCxnSpPr>
        <p:spPr>
          <a:xfrm flipV="1">
            <a:off x="7322642" y="5287309"/>
            <a:ext cx="0" cy="55123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xmlns="" id="{28D3E4D1-85CC-4940-AAB1-B1A3E17ECEE2}"/>
              </a:ext>
            </a:extLst>
          </p:cNvPr>
          <p:cNvCxnSpPr/>
          <p:nvPr/>
        </p:nvCxnSpPr>
        <p:spPr>
          <a:xfrm flipV="1">
            <a:off x="7729043" y="5499883"/>
            <a:ext cx="0" cy="33866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8F089402-86AE-47B0-8D6F-60353C4D0AAB}"/>
              </a:ext>
            </a:extLst>
          </p:cNvPr>
          <p:cNvSpPr txBox="1"/>
          <p:nvPr/>
        </p:nvSpPr>
        <p:spPr>
          <a:xfrm>
            <a:off x="6066055" y="5093482"/>
            <a:ext cx="94568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Water Vapor</a:t>
            </a:r>
          </a:p>
        </p:txBody>
      </p:sp>
      <p:sp>
        <p:nvSpPr>
          <p:cNvPr id="16" name="Teardrop 15">
            <a:extLst>
              <a:ext uri="{FF2B5EF4-FFF2-40B4-BE49-F238E27FC236}">
                <a16:creationId xmlns:a16="http://schemas.microsoft.com/office/drawing/2014/main" xmlns="" id="{722A2C23-193A-4F3A-9E2C-56EDAF797168}"/>
              </a:ext>
            </a:extLst>
          </p:cNvPr>
          <p:cNvSpPr/>
          <p:nvPr/>
        </p:nvSpPr>
        <p:spPr>
          <a:xfrm rot="19012467">
            <a:off x="8060628" y="5353421"/>
            <a:ext cx="115755" cy="123590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xmlns="" id="{E44BAF61-A637-4EA3-B935-13654C1BB423}"/>
              </a:ext>
            </a:extLst>
          </p:cNvPr>
          <p:cNvCxnSpPr/>
          <p:nvPr/>
        </p:nvCxnSpPr>
        <p:spPr>
          <a:xfrm>
            <a:off x="5358377" y="4229882"/>
            <a:ext cx="2438393" cy="104986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ardrop 17">
            <a:extLst>
              <a:ext uri="{FF2B5EF4-FFF2-40B4-BE49-F238E27FC236}">
                <a16:creationId xmlns:a16="http://schemas.microsoft.com/office/drawing/2014/main" xmlns="" id="{82D690B8-F3FF-41AF-8789-8ED165DAAC33}"/>
              </a:ext>
            </a:extLst>
          </p:cNvPr>
          <p:cNvSpPr/>
          <p:nvPr/>
        </p:nvSpPr>
        <p:spPr>
          <a:xfrm rot="15341982">
            <a:off x="5231582" y="4017999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Teardrop 18">
            <a:extLst>
              <a:ext uri="{FF2B5EF4-FFF2-40B4-BE49-F238E27FC236}">
                <a16:creationId xmlns:a16="http://schemas.microsoft.com/office/drawing/2014/main" xmlns="" id="{F560CDE4-0F73-4100-98EC-D91541D8344D}"/>
              </a:ext>
            </a:extLst>
          </p:cNvPr>
          <p:cNvSpPr/>
          <p:nvPr/>
        </p:nvSpPr>
        <p:spPr>
          <a:xfrm rot="15341982">
            <a:off x="5705718" y="4255066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Teardrop 19">
            <a:extLst>
              <a:ext uri="{FF2B5EF4-FFF2-40B4-BE49-F238E27FC236}">
                <a16:creationId xmlns:a16="http://schemas.microsoft.com/office/drawing/2014/main" xmlns="" id="{D704DBEC-1152-4378-8897-CD6EBF709E40}"/>
              </a:ext>
            </a:extLst>
          </p:cNvPr>
          <p:cNvSpPr/>
          <p:nvPr/>
        </p:nvSpPr>
        <p:spPr>
          <a:xfrm rot="15341982">
            <a:off x="6179850" y="4441330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1" name="Teardrop 20">
            <a:extLst>
              <a:ext uri="{FF2B5EF4-FFF2-40B4-BE49-F238E27FC236}">
                <a16:creationId xmlns:a16="http://schemas.microsoft.com/office/drawing/2014/main" xmlns="" id="{C61F9767-B931-4543-B020-BD08E285C92B}"/>
              </a:ext>
            </a:extLst>
          </p:cNvPr>
          <p:cNvSpPr/>
          <p:nvPr/>
        </p:nvSpPr>
        <p:spPr>
          <a:xfrm rot="15341982">
            <a:off x="6653984" y="4644532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2" name="Teardrop 21">
            <a:extLst>
              <a:ext uri="{FF2B5EF4-FFF2-40B4-BE49-F238E27FC236}">
                <a16:creationId xmlns:a16="http://schemas.microsoft.com/office/drawing/2014/main" xmlns="" id="{0B885F61-97B3-4B75-8B5A-9FBC822141DA}"/>
              </a:ext>
            </a:extLst>
          </p:cNvPr>
          <p:cNvSpPr/>
          <p:nvPr/>
        </p:nvSpPr>
        <p:spPr>
          <a:xfrm rot="15341982">
            <a:off x="7111181" y="4847733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ardrop 22">
            <a:extLst>
              <a:ext uri="{FF2B5EF4-FFF2-40B4-BE49-F238E27FC236}">
                <a16:creationId xmlns:a16="http://schemas.microsoft.com/office/drawing/2014/main" xmlns="" id="{A968E784-1261-4CFE-A6BE-6F9987BEF615}"/>
              </a:ext>
            </a:extLst>
          </p:cNvPr>
          <p:cNvSpPr/>
          <p:nvPr/>
        </p:nvSpPr>
        <p:spPr>
          <a:xfrm rot="15341982">
            <a:off x="7585316" y="5050934"/>
            <a:ext cx="129531" cy="87911"/>
          </a:xfrm>
          <a:prstGeom prst="teardrop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xmlns="" id="{1AC2CFBC-94E3-446B-ADFB-0D6433DDEA5D}"/>
              </a:ext>
            </a:extLst>
          </p:cNvPr>
          <p:cNvSpPr txBox="1"/>
          <p:nvPr/>
        </p:nvSpPr>
        <p:spPr>
          <a:xfrm>
            <a:off x="7977226" y="4723760"/>
            <a:ext cx="2423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Glass Cover</a:t>
            </a:r>
          </a:p>
        </p:txBody>
      </p:sp>
      <p:sp>
        <p:nvSpPr>
          <p:cNvPr id="25" name="Rounded Rectangle 57">
            <a:extLst>
              <a:ext uri="{FF2B5EF4-FFF2-40B4-BE49-F238E27FC236}">
                <a16:creationId xmlns:a16="http://schemas.microsoft.com/office/drawing/2014/main" xmlns="" id="{10C6A2E4-1D71-4583-A0D2-1FA7D0D8F84D}"/>
              </a:ext>
            </a:extLst>
          </p:cNvPr>
          <p:cNvSpPr/>
          <p:nvPr/>
        </p:nvSpPr>
        <p:spPr>
          <a:xfrm>
            <a:off x="8016904" y="5516817"/>
            <a:ext cx="220133" cy="118533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Block Arc 25">
            <a:extLst>
              <a:ext uri="{FF2B5EF4-FFF2-40B4-BE49-F238E27FC236}">
                <a16:creationId xmlns:a16="http://schemas.microsoft.com/office/drawing/2014/main" xmlns="" id="{ACC0AE93-F477-4CD2-9700-2D0B04868AF1}"/>
              </a:ext>
            </a:extLst>
          </p:cNvPr>
          <p:cNvSpPr/>
          <p:nvPr/>
        </p:nvSpPr>
        <p:spPr>
          <a:xfrm rot="8504182">
            <a:off x="7892049" y="5161902"/>
            <a:ext cx="501250" cy="492672"/>
          </a:xfrm>
          <a:prstGeom prst="blockArc">
            <a:avLst>
              <a:gd name="adj1" fmla="val 7399313"/>
              <a:gd name="adj2" fmla="val 1183744"/>
              <a:gd name="adj3" fmla="val 113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xmlns="" id="{85C2B8AA-5B1D-4F9D-9671-114930B334FF}"/>
              </a:ext>
            </a:extLst>
          </p:cNvPr>
          <p:cNvSpPr txBox="1"/>
          <p:nvPr/>
        </p:nvSpPr>
        <p:spPr>
          <a:xfrm>
            <a:off x="2134718" y="4894842"/>
            <a:ext cx="224518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75000"/>
                  </a:srgbClr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3. Condensation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xmlns="" id="{058E69BD-CE71-4153-A222-CAD1352C0BD1}"/>
              </a:ext>
            </a:extLst>
          </p:cNvPr>
          <p:cNvSpPr txBox="1"/>
          <p:nvPr/>
        </p:nvSpPr>
        <p:spPr>
          <a:xfrm>
            <a:off x="2564239" y="5702858"/>
            <a:ext cx="242376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5B9BD5">
                    <a:lumMod val="60000"/>
                    <a:lumOff val="40000"/>
                  </a:srgbClr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2. Evaporation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xmlns="" id="{E9493DAE-71DA-4BD0-B37B-9BDDEA2FDAD7}"/>
              </a:ext>
            </a:extLst>
          </p:cNvPr>
          <p:cNvSpPr txBox="1"/>
          <p:nvPr/>
        </p:nvSpPr>
        <p:spPr>
          <a:xfrm>
            <a:off x="8599956" y="5467503"/>
            <a:ext cx="2423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Distilled Water Collected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791541DD-0CDB-4117-8033-80620F267ED6}"/>
              </a:ext>
            </a:extLst>
          </p:cNvPr>
          <p:cNvSpPr txBox="1"/>
          <p:nvPr/>
        </p:nvSpPr>
        <p:spPr>
          <a:xfrm>
            <a:off x="6420390" y="2641755"/>
            <a:ext cx="175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Solar Power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xmlns="" id="{16BBD77A-4DDF-4590-8C33-8DAD683C5293}"/>
              </a:ext>
            </a:extLst>
          </p:cNvPr>
          <p:cNvSpPr/>
          <p:nvPr/>
        </p:nvSpPr>
        <p:spPr>
          <a:xfrm>
            <a:off x="4449800" y="2708032"/>
            <a:ext cx="129642" cy="13391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2" name="Triangle 65">
            <a:extLst>
              <a:ext uri="{FF2B5EF4-FFF2-40B4-BE49-F238E27FC236}">
                <a16:creationId xmlns:a16="http://schemas.microsoft.com/office/drawing/2014/main" xmlns="" id="{B0E7FDE3-4AE9-457C-90DE-670EF7791595}"/>
              </a:ext>
            </a:extLst>
          </p:cNvPr>
          <p:cNvSpPr/>
          <p:nvPr/>
        </p:nvSpPr>
        <p:spPr>
          <a:xfrm flipV="1">
            <a:off x="3935974" y="2564792"/>
            <a:ext cx="1151468" cy="647844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3" name="Rounded Rectangle 66">
            <a:extLst>
              <a:ext uri="{FF2B5EF4-FFF2-40B4-BE49-F238E27FC236}">
                <a16:creationId xmlns:a16="http://schemas.microsoft.com/office/drawing/2014/main" xmlns="" id="{8676FDCB-A41E-4C7F-B135-2C792E987127}"/>
              </a:ext>
            </a:extLst>
          </p:cNvPr>
          <p:cNvSpPr/>
          <p:nvPr/>
        </p:nvSpPr>
        <p:spPr>
          <a:xfrm>
            <a:off x="4325450" y="3434020"/>
            <a:ext cx="389466" cy="27093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4" name="Block Arc 33">
            <a:extLst>
              <a:ext uri="{FF2B5EF4-FFF2-40B4-BE49-F238E27FC236}">
                <a16:creationId xmlns:a16="http://schemas.microsoft.com/office/drawing/2014/main" xmlns="" id="{B3992B51-D70D-402B-8E1E-A46D1921C3A2}"/>
              </a:ext>
            </a:extLst>
          </p:cNvPr>
          <p:cNvSpPr/>
          <p:nvPr/>
        </p:nvSpPr>
        <p:spPr>
          <a:xfrm rot="16200000">
            <a:off x="4432859" y="3719868"/>
            <a:ext cx="729675" cy="695794"/>
          </a:xfrm>
          <a:prstGeom prst="blockArc">
            <a:avLst>
              <a:gd name="adj1" fmla="val 9700865"/>
              <a:gd name="adj2" fmla="val 16338279"/>
              <a:gd name="adj3" fmla="val 20660"/>
            </a:avLst>
          </a:prstGeom>
          <a:solidFill>
            <a:schemeClr val="bg1">
              <a:lumMod val="50000"/>
            </a:schemeClr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33EF55C0-D003-46C6-A96F-46BED4AFAF94}"/>
              </a:ext>
            </a:extLst>
          </p:cNvPr>
          <p:cNvSpPr txBox="1"/>
          <p:nvPr/>
        </p:nvSpPr>
        <p:spPr>
          <a:xfrm>
            <a:off x="600104" y="3322846"/>
            <a:ext cx="32819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1. Filtration of major particles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xmlns="" id="{E3ACAA01-DEFE-4B32-8498-B7B82AC4E22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3610932" y="1472308"/>
            <a:ext cx="1222506" cy="1064887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xmlns="" id="{7B6F51BE-B8F2-4D73-A0F5-C708AF88D624}"/>
              </a:ext>
            </a:extLst>
          </p:cNvPr>
          <p:cNvSpPr txBox="1"/>
          <p:nvPr/>
        </p:nvSpPr>
        <p:spPr>
          <a:xfrm>
            <a:off x="4964692" y="1778013"/>
            <a:ext cx="28427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Dirty / Polluted Water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entury Gothic" charset="0"/>
              <a:ea typeface="Century Gothic" charset="0"/>
              <a:cs typeface="Century Gothic" charset="0"/>
            </a:endParaRPr>
          </a:p>
        </p:txBody>
      </p: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xmlns="" id="{72A3F381-3204-4D32-B9AF-6818516D5B8D}"/>
              </a:ext>
            </a:extLst>
          </p:cNvPr>
          <p:cNvCxnSpPr/>
          <p:nvPr/>
        </p:nvCxnSpPr>
        <p:spPr>
          <a:xfrm>
            <a:off x="7175946" y="2995085"/>
            <a:ext cx="146696" cy="86179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xmlns="" id="{8672C518-2BC2-4523-9BEF-6BADEFC2CED5}"/>
              </a:ext>
            </a:extLst>
          </p:cNvPr>
          <p:cNvCxnSpPr>
            <a:stCxn id="24" idx="1"/>
          </p:cNvCxnSpPr>
          <p:nvPr/>
        </p:nvCxnSpPr>
        <p:spPr>
          <a:xfrm flipH="1">
            <a:off x="7807464" y="4877649"/>
            <a:ext cx="169762" cy="17935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xmlns="" id="{801252DC-3626-45E8-AD77-76A04F8E2ABC}"/>
              </a:ext>
            </a:extLst>
          </p:cNvPr>
          <p:cNvCxnSpPr>
            <a:endCxn id="16" idx="1"/>
          </p:cNvCxnSpPr>
          <p:nvPr/>
        </p:nvCxnSpPr>
        <p:spPr>
          <a:xfrm flipH="1" flipV="1">
            <a:off x="8178246" y="5419131"/>
            <a:ext cx="432511" cy="16041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xmlns="" id="{2B334E68-9D51-49C6-8B49-30AEE24B9F8C}"/>
              </a:ext>
            </a:extLst>
          </p:cNvPr>
          <p:cNvCxnSpPr>
            <a:endCxn id="33" idx="1"/>
          </p:cNvCxnSpPr>
          <p:nvPr/>
        </p:nvCxnSpPr>
        <p:spPr>
          <a:xfrm>
            <a:off x="3738030" y="3522432"/>
            <a:ext cx="587420" cy="470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xmlns="" id="{EEC16B71-1283-479E-8AB4-9B87104D5A68}"/>
              </a:ext>
            </a:extLst>
          </p:cNvPr>
          <p:cNvCxnSpPr/>
          <p:nvPr/>
        </p:nvCxnSpPr>
        <p:spPr>
          <a:xfrm flipH="1">
            <a:off x="4325450" y="1928074"/>
            <a:ext cx="677187" cy="146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xmlns="" id="{F5A105A3-1037-4FB5-BA6E-9099E0048949}"/>
              </a:ext>
            </a:extLst>
          </p:cNvPr>
          <p:cNvCxnSpPr/>
          <p:nvPr/>
        </p:nvCxnSpPr>
        <p:spPr>
          <a:xfrm flipV="1">
            <a:off x="4263525" y="5279747"/>
            <a:ext cx="1080543" cy="5498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xmlns="" id="{C6199095-A410-477E-8A16-935567462A47}"/>
              </a:ext>
            </a:extLst>
          </p:cNvPr>
          <p:cNvCxnSpPr>
            <a:endCxn id="19" idx="6"/>
          </p:cNvCxnSpPr>
          <p:nvPr/>
        </p:nvCxnSpPr>
        <p:spPr>
          <a:xfrm flipV="1">
            <a:off x="4003723" y="4309878"/>
            <a:ext cx="1724167" cy="71139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xmlns="" id="{06DD5664-037B-49CC-B579-37BA2FC0C4D7}"/>
              </a:ext>
            </a:extLst>
          </p:cNvPr>
          <p:cNvSpPr txBox="1"/>
          <p:nvPr/>
        </p:nvSpPr>
        <p:spPr>
          <a:xfrm>
            <a:off x="4902302" y="3080992"/>
            <a:ext cx="1757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entury Gothic" charset="0"/>
                <a:ea typeface="Century Gothic" charset="0"/>
                <a:cs typeface="Century Gothic" charset="0"/>
              </a:rPr>
              <a:t>Filter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xmlns="" id="{EEC5209D-7412-41BD-A38B-470E0015CAA6}"/>
              </a:ext>
            </a:extLst>
          </p:cNvPr>
          <p:cNvCxnSpPr>
            <a:endCxn id="33" idx="3"/>
          </p:cNvCxnSpPr>
          <p:nvPr/>
        </p:nvCxnSpPr>
        <p:spPr>
          <a:xfrm flipH="1">
            <a:off x="4714916" y="3333062"/>
            <a:ext cx="413862" cy="23642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itle 1">
            <a:extLst>
              <a:ext uri="{FF2B5EF4-FFF2-40B4-BE49-F238E27FC236}">
                <a16:creationId xmlns:a16="http://schemas.microsoft.com/office/drawing/2014/main" xmlns="" id="{02EE482D-1EC0-4318-B62A-5A6BE73515E5}"/>
              </a:ext>
            </a:extLst>
          </p:cNvPr>
          <p:cNvSpPr txBox="1">
            <a:spLocks/>
          </p:cNvSpPr>
          <p:nvPr/>
        </p:nvSpPr>
        <p:spPr>
          <a:xfrm>
            <a:off x="847153" y="403890"/>
            <a:ext cx="10515600" cy="1325563"/>
          </a:xfrm>
          <a:prstGeom prst="rect">
            <a:avLst/>
          </a:prstGeom>
        </p:spPr>
        <p:txBody>
          <a:bodyPr/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 cap="all" baseline="0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>
                <a:solidFill>
                  <a:srgbClr val="00B0F0"/>
                </a:solidFill>
                <a:latin typeface="Tw Cen MT" charset="0"/>
                <a:ea typeface="Tw Cen MT" charset="0"/>
                <a:cs typeface="Tw Cen MT" charset="0"/>
              </a:rPr>
              <a:t>How wawa works</a:t>
            </a:r>
          </a:p>
        </p:txBody>
      </p:sp>
      <p:sp>
        <p:nvSpPr>
          <p:cNvPr id="48" name="Block Arc 47">
            <a:extLst>
              <a:ext uri="{FF2B5EF4-FFF2-40B4-BE49-F238E27FC236}">
                <a16:creationId xmlns:a16="http://schemas.microsoft.com/office/drawing/2014/main" xmlns="" id="{83C6A0A7-8589-40F7-A19D-0FBD43FF4183}"/>
              </a:ext>
            </a:extLst>
          </p:cNvPr>
          <p:cNvSpPr/>
          <p:nvPr/>
        </p:nvSpPr>
        <p:spPr>
          <a:xfrm>
            <a:off x="4692461" y="4336290"/>
            <a:ext cx="931331" cy="3942192"/>
          </a:xfrm>
          <a:prstGeom prst="blockArc">
            <a:avLst>
              <a:gd name="adj1" fmla="val 16082110"/>
              <a:gd name="adj2" fmla="val 21023890"/>
              <a:gd name="adj3" fmla="val 9398"/>
            </a:avLst>
          </a:prstGeom>
          <a:gradFill>
            <a:gsLst>
              <a:gs pos="0">
                <a:schemeClr val="accent4">
                  <a:lumMod val="20000"/>
                  <a:lumOff val="80000"/>
                </a:schemeClr>
              </a:gs>
              <a:gs pos="92000">
                <a:srgbClr val="92863D"/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3376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EED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296" y="1589328"/>
            <a:ext cx="2276077" cy="20429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3553" y="3623571"/>
            <a:ext cx="761606" cy="73411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820000">
            <a:off x="644158" y="4343711"/>
            <a:ext cx="1526023" cy="146855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2097" y="3515874"/>
            <a:ext cx="2741352" cy="222841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flipH="1">
            <a:off x="4875389" y="5625757"/>
            <a:ext cx="542392" cy="67157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62569" y="2844798"/>
            <a:ext cx="1471440" cy="22263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39103" y="152397"/>
            <a:ext cx="5009431" cy="6616227"/>
          </a:xfrm>
          <a:prstGeom prst="rect">
            <a:avLst/>
          </a:prstGeom>
        </p:spPr>
      </p:pic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561862" y="94187"/>
            <a:ext cx="6346937" cy="1325563"/>
          </a:xfrm>
        </p:spPr>
        <p:txBody>
          <a:bodyPr>
            <a:normAutofit/>
          </a:bodyPr>
          <a:lstStyle/>
          <a:p>
            <a:r>
              <a:rPr lang="en-US" sz="6600" b="1" smtClean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charset="0"/>
                <a:ea typeface="Century Gothic" charset="0"/>
                <a:cs typeface="Century Gothic" charset="0"/>
              </a:rPr>
              <a:t>WAWA 1</a:t>
            </a:r>
            <a:endParaRPr lang="en-US" sz="6600" b="1" dirty="0">
              <a:solidFill>
                <a:schemeClr val="tx1">
                  <a:lumMod val="65000"/>
                  <a:lumOff val="35000"/>
                </a:schemeClr>
              </a:solidFill>
              <a:latin typeface="Century Gothic" charset="0"/>
              <a:ea typeface="Century Gothic" charset="0"/>
              <a:cs typeface="Century Gothic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459" y="1900949"/>
            <a:ext cx="2262025" cy="1878789"/>
          </a:xfrm>
          <a:prstGeom prst="rect">
            <a:avLst/>
          </a:prstGeom>
        </p:spPr>
      </p:pic>
      <p:grpSp>
        <p:nvGrpSpPr>
          <p:cNvPr id="2" name="Group 1"/>
          <p:cNvGrpSpPr/>
          <p:nvPr/>
        </p:nvGrpSpPr>
        <p:grpSpPr>
          <a:xfrm>
            <a:off x="11159070" y="304800"/>
            <a:ext cx="880531" cy="5943600"/>
            <a:chOff x="11159070" y="304800"/>
            <a:chExt cx="880531" cy="5943600"/>
          </a:xfrm>
        </p:grpSpPr>
        <p:cxnSp>
          <p:nvCxnSpPr>
            <p:cNvPr id="18" name="Straight Arrow Connector 17"/>
            <p:cNvCxnSpPr/>
            <p:nvPr/>
          </p:nvCxnSpPr>
          <p:spPr>
            <a:xfrm>
              <a:off x="11159070" y="304800"/>
              <a:ext cx="0" cy="5943600"/>
            </a:xfrm>
            <a:prstGeom prst="straightConnector1">
              <a:avLst/>
            </a:prstGeom>
            <a:ln>
              <a:solidFill>
                <a:schemeClr val="tx1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11260667" y="3098797"/>
              <a:ext cx="77893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0.9 m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26554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3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4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3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1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2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2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3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3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4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4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50000">
                                          <p:val>
                                            <p:strVal val="#ppt_x+0.1550"/>
                                          </p:val>
                                        </p:tav>
                                        <p:tav tm="55000">
                                          <p:val>
                                            <p:strVal val="#ppt_x+0.1531"/>
                                          </p:val>
                                        </p:tav>
                                        <p:tav tm="60000">
                                          <p:val>
                                            <p:strVal val="#ppt_x+0.1474"/>
                                          </p:val>
                                        </p:tav>
                                        <p:tav tm="65000">
                                          <p:val>
                                            <p:strVal val="#ppt_x+0.1381"/>
                                          </p:val>
                                        </p:tav>
                                        <p:tav tm="70000">
                                          <p:val>
                                            <p:strVal val="#ppt_x+0.1254"/>
                                          </p:val>
                                        </p:tav>
                                        <p:tav tm="75000">
                                          <p:val>
                                            <p:strVal val="#ppt_x+0.1096"/>
                                          </p:val>
                                        </p:tav>
                                        <p:tav tm="80000">
                                          <p:val>
                                            <p:strVal val="#ppt_x+0.0911"/>
                                          </p:val>
                                        </p:tav>
                                        <p:tav tm="85000">
                                          <p:val>
                                            <p:strVal val="#ppt_x+0.0704"/>
                                          </p:val>
                                        </p:tav>
                                        <p:tav tm="90000">
                                          <p:val>
                                            <p:strVal val="#ppt_x+0.0479"/>
                                          </p:val>
                                        </p:tav>
                                        <p:tav tm="95000">
                                          <p:val>
                                            <p:strVal val="#ppt_x+0.024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600" decel="500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31"/>
                                          </p:val>
                                        </p:tav>
                                        <p:tav tm="5000">
                                          <p:val>
                                            <p:strVal val="#ppt_y+0.308"/>
                                          </p:val>
                                        </p:tav>
                                        <p:tav tm="10000">
                                          <p:val>
                                            <p:strVal val="#ppt_y+0.3024"/>
                                          </p:val>
                                        </p:tav>
                                        <p:tav tm="15000">
                                          <p:val>
                                            <p:strVal val="#ppt_y+0.2931"/>
                                          </p:val>
                                        </p:tav>
                                        <p:tav tm="20000">
                                          <p:val>
                                            <p:strVal val="#ppt_y+0.2804"/>
                                          </p:val>
                                        </p:tav>
                                        <p:tav tm="25000">
                                          <p:val>
                                            <p:strVal val="#ppt_y+0.2646"/>
                                          </p:val>
                                        </p:tav>
                                        <p:tav tm="30000">
                                          <p:val>
                                            <p:strVal val="#ppt_y+0.2461"/>
                                          </p:val>
                                        </p:tav>
                                        <p:tav tm="35000">
                                          <p:val>
                                            <p:strVal val="#ppt_y+0.2253"/>
                                          </p:val>
                                        </p:tav>
                                        <p:tav tm="40000">
                                          <p:val>
                                            <p:strVal val="#ppt_y+0.2029"/>
                                          </p:val>
                                        </p:tav>
                                        <p:tav tm="45000">
                                          <p:val>
                                            <p:strVal val="#ppt_y+0.1792"/>
                                          </p:val>
                                        </p:tav>
                                        <p:tav tm="50000">
                                          <p:val>
                                            <p:strVal val="#ppt_y+0.155"/>
                                          </p:val>
                                        </p:tav>
                                        <p:tav tm="55000">
                                          <p:val>
                                            <p:strVal val="#ppt_y+0.1307"/>
                                          </p:val>
                                        </p:tav>
                                        <p:tav tm="60000">
                                          <p:val>
                                            <p:strVal val="#ppt_y+0.1071"/>
                                          </p:val>
                                        </p:tav>
                                        <p:tav tm="65000">
                                          <p:val>
                                            <p:strVal val="#ppt_y+0.0846"/>
                                          </p:val>
                                        </p:tav>
                                        <p:tav tm="70000">
                                          <p:val>
                                            <p:strVal val="#ppt_y+0.0639"/>
                                          </p:val>
                                        </p:tav>
                                        <p:tav tm="75000">
                                          <p:val>
                                            <p:strVal val="#ppt_y+0.0454"/>
                                          </p:val>
                                        </p:tav>
                                        <p:tav tm="80000">
                                          <p:val>
                                            <p:strVal val="#ppt_y+0.0296"/>
                                          </p:val>
                                        </p:tav>
                                        <p:tav tm="85000">
                                          <p:val>
                                            <p:strVal val="#ppt_y+0.0169"/>
                                          </p:val>
                                        </p:tav>
                                        <p:tav tm="90000">
                                          <p:val>
                                            <p:strVal val="#ppt_y+0.0076"/>
                                          </p:val>
                                        </p:tav>
                                        <p:tav tm="95000">
                                          <p:val>
                                            <p:strVal val="#ppt_y+0.0019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1">
                    <a:lumMod val="75000"/>
                  </a:schemeClr>
                </a:solidFill>
              </a:rPr>
              <a:t>WHO are the users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235058512"/>
              </p:ext>
            </p:extLst>
          </p:nvPr>
        </p:nvGraphicFramePr>
        <p:xfrm>
          <a:off x="487571" y="495945"/>
          <a:ext cx="10466521" cy="56423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339063" y="2411863"/>
            <a:ext cx="158082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400" dirty="0"/>
              <a:t>Uganda</a:t>
            </a:r>
          </a:p>
          <a:p>
            <a:pPr fontAlgn="ctr"/>
            <a:r>
              <a:rPr lang="en-US" sz="2400" dirty="0" err="1"/>
              <a:t>Kanya</a:t>
            </a:r>
            <a:endParaRPr lang="en-US" sz="2400" dirty="0"/>
          </a:p>
          <a:p>
            <a:pPr fontAlgn="ctr"/>
            <a:r>
              <a:rPr lang="en-US" sz="2400" dirty="0"/>
              <a:t>Ghana</a:t>
            </a:r>
          </a:p>
          <a:p>
            <a:pPr fontAlgn="ctr"/>
            <a:r>
              <a:rPr lang="en-US" sz="2400" dirty="0" err="1"/>
              <a:t>Rawanda</a:t>
            </a:r>
            <a:endParaRPr lang="en-US" sz="2400" dirty="0"/>
          </a:p>
          <a:p>
            <a:pPr fontAlgn="ctr"/>
            <a:r>
              <a:rPr lang="en-US" sz="2400" dirty="0"/>
              <a:t>Haiti</a:t>
            </a:r>
          </a:p>
          <a:p>
            <a:pPr fontAlgn="ctr"/>
            <a:r>
              <a:rPr lang="en-US" sz="2400" dirty="0"/>
              <a:t>Ethiopia</a:t>
            </a:r>
          </a:p>
          <a:p>
            <a:pPr fontAlgn="ctr"/>
            <a:r>
              <a:rPr lang="en-US" sz="2400" dirty="0"/>
              <a:t>Tanzania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834125" y="2696638"/>
            <a:ext cx="14180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400" dirty="0"/>
              <a:t>Uganda</a:t>
            </a:r>
          </a:p>
          <a:p>
            <a:pPr fontAlgn="ctr"/>
            <a:r>
              <a:rPr lang="en-US" sz="2400" dirty="0" err="1"/>
              <a:t>Kanya</a:t>
            </a:r>
            <a:endParaRPr lang="en-US" sz="2400" dirty="0"/>
          </a:p>
          <a:p>
            <a:pPr fontAlgn="ctr"/>
            <a:r>
              <a:rPr lang="en-US" sz="2400" dirty="0"/>
              <a:t>Ghana</a:t>
            </a:r>
          </a:p>
          <a:p>
            <a:pPr fontAlgn="ctr"/>
            <a:r>
              <a:rPr lang="en-US" sz="2400" dirty="0" err="1"/>
              <a:t>Rawanda</a:t>
            </a:r>
            <a:endParaRPr lang="en-US" sz="2400" dirty="0"/>
          </a:p>
          <a:p>
            <a:pPr fontAlgn="ctr"/>
            <a:r>
              <a:rPr lang="en-US" sz="2400" dirty="0"/>
              <a:t>Haiti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818328" y="1697243"/>
            <a:ext cx="174356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ctr"/>
            <a:r>
              <a:rPr lang="en-US" sz="2400" dirty="0"/>
              <a:t>Uganda</a:t>
            </a:r>
          </a:p>
          <a:p>
            <a:pPr fontAlgn="ctr"/>
            <a:r>
              <a:rPr lang="en-US" sz="2400" dirty="0" err="1"/>
              <a:t>Kanya</a:t>
            </a:r>
            <a:endParaRPr lang="en-US" sz="2400" dirty="0"/>
          </a:p>
          <a:p>
            <a:pPr fontAlgn="ctr"/>
            <a:r>
              <a:rPr lang="en-US" sz="2400" dirty="0"/>
              <a:t>Ghana</a:t>
            </a:r>
          </a:p>
          <a:p>
            <a:pPr fontAlgn="ctr"/>
            <a:r>
              <a:rPr lang="en-US" sz="2400" dirty="0" err="1"/>
              <a:t>Rawanda</a:t>
            </a:r>
            <a:endParaRPr lang="en-US" sz="2400" dirty="0"/>
          </a:p>
          <a:p>
            <a:pPr fontAlgn="ctr"/>
            <a:r>
              <a:rPr lang="en-US" sz="2400" dirty="0"/>
              <a:t>Haiti</a:t>
            </a:r>
          </a:p>
          <a:p>
            <a:pPr fontAlgn="ctr"/>
            <a:r>
              <a:rPr lang="en-US" sz="2400" dirty="0"/>
              <a:t>Ethiopia</a:t>
            </a:r>
          </a:p>
          <a:p>
            <a:pPr fontAlgn="ctr"/>
            <a:r>
              <a:rPr lang="en-US" sz="2400" dirty="0"/>
              <a:t>Tanzania</a:t>
            </a:r>
          </a:p>
          <a:p>
            <a:pPr fontAlgn="ctr"/>
            <a:r>
              <a:rPr lang="en-US" sz="2400" dirty="0"/>
              <a:t>More</a:t>
            </a:r>
            <a:r>
              <a:rPr lang="mr-IN" sz="2400" dirty="0"/>
              <a:t>…</a:t>
            </a:r>
            <a:r>
              <a:rPr lang="en-US" sz="2400" dirty="0"/>
              <a:t>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2554" y="3666134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</a:rPr>
              <a:t>2018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806654" y="2950159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92D050"/>
                </a:solidFill>
              </a:rPr>
              <a:t>2020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2221" y="3317139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2019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5379555" y="2555006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B050"/>
                </a:solidFill>
              </a:rPr>
              <a:t>2021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817334" y="2154018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70C0"/>
                </a:solidFill>
              </a:rPr>
              <a:t>2022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9949364" y="1060339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2024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296599" y="1763168"/>
            <a:ext cx="13799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2023</a:t>
            </a:r>
          </a:p>
        </p:txBody>
      </p:sp>
    </p:spTree>
    <p:extLst>
      <p:ext uri="{BB962C8B-B14F-4D97-AF65-F5344CB8AC3E}">
        <p14:creationId xmlns:p14="http://schemas.microsoft.com/office/powerpoint/2010/main" val="1143749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5">
                                            <p:graphicEl>
                                              <a:dgm id="{CCF9C583-A5C3-B546-80EE-F668E7875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5">
                                            <p:graphicEl>
                                              <a:dgm id="{CCF9C583-A5C3-B546-80EE-F668E7875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5">
                                            <p:graphicEl>
                                              <a:dgm id="{CCF9C583-A5C3-B546-80EE-F668E7875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5">
                                            <p:graphicEl>
                                              <a:dgm id="{CCF9C583-A5C3-B546-80EE-F668E78756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50" autoRev="1" fill="remove"/>
                                        <p:tgtEl>
                                          <p:spTgt spid="5">
                                            <p:graphicEl>
                                              <a:dgm id="{D3F0040E-DEE3-8240-8CC6-B4E8102A6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2" dur="250" autoRev="1" fill="remove"/>
                                        <p:tgtEl>
                                          <p:spTgt spid="5">
                                            <p:graphicEl>
                                              <a:dgm id="{D3F0040E-DEE3-8240-8CC6-B4E8102A6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3" dur="250" autoRev="1" fill="remove"/>
                                        <p:tgtEl>
                                          <p:spTgt spid="5">
                                            <p:graphicEl>
                                              <a:dgm id="{D3F0040E-DEE3-8240-8CC6-B4E8102A6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50" autoRev="1" fill="remove"/>
                                        <p:tgtEl>
                                          <p:spTgt spid="5">
                                            <p:graphicEl>
                                              <a:dgm id="{D3F0040E-DEE3-8240-8CC6-B4E8102A6D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6" dur="250" autoRev="1" fill="remove"/>
                                        <p:tgtEl>
                                          <p:spTgt spid="5">
                                            <p:graphicEl>
                                              <a:dgm id="{CB1AE4BF-D25F-7345-9310-31A949875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7" dur="250" autoRev="1" fill="remove"/>
                                        <p:tgtEl>
                                          <p:spTgt spid="5">
                                            <p:graphicEl>
                                              <a:dgm id="{CB1AE4BF-D25F-7345-9310-31A949875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8" dur="250" autoRev="1" fill="remove"/>
                                        <p:tgtEl>
                                          <p:spTgt spid="5">
                                            <p:graphicEl>
                                              <a:dgm id="{CB1AE4BF-D25F-7345-9310-31A949875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9" dur="250" autoRev="1" fill="remove"/>
                                        <p:tgtEl>
                                          <p:spTgt spid="5">
                                            <p:graphicEl>
                                              <a:dgm id="{CB1AE4BF-D25F-7345-9310-31A949875DAC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250" autoRev="1" fill="remove"/>
                                        <p:tgtEl>
                                          <p:spTgt spid="5">
                                            <p:graphicEl>
                                              <a:dgm id="{0DCA8B3F-81B4-6744-A3E7-27233BB2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2" dur="250" autoRev="1" fill="remove"/>
                                        <p:tgtEl>
                                          <p:spTgt spid="5">
                                            <p:graphicEl>
                                              <a:dgm id="{0DCA8B3F-81B4-6744-A3E7-27233BB2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3" dur="250" autoRev="1" fill="remove"/>
                                        <p:tgtEl>
                                          <p:spTgt spid="5">
                                            <p:graphicEl>
                                              <a:dgm id="{0DCA8B3F-81B4-6744-A3E7-27233BB2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250" autoRev="1" fill="remove"/>
                                        <p:tgtEl>
                                          <p:spTgt spid="5">
                                            <p:graphicEl>
                                              <a:dgm id="{0DCA8B3F-81B4-6744-A3E7-27233BB270D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6" dur="250" autoRev="1" fill="remove"/>
                                        <p:tgtEl>
                                          <p:spTgt spid="5">
                                            <p:graphicEl>
                                              <a:dgm id="{6FAC449C-E042-2049-AAC0-AE308CECC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7" dur="250" autoRev="1" fill="remove"/>
                                        <p:tgtEl>
                                          <p:spTgt spid="5">
                                            <p:graphicEl>
                                              <a:dgm id="{6FAC449C-E042-2049-AAC0-AE308CECC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8" dur="250" autoRev="1" fill="remove"/>
                                        <p:tgtEl>
                                          <p:spTgt spid="5">
                                            <p:graphicEl>
                                              <a:dgm id="{6FAC449C-E042-2049-AAC0-AE308CECC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9" dur="250" autoRev="1" fill="remove"/>
                                        <p:tgtEl>
                                          <p:spTgt spid="5">
                                            <p:graphicEl>
                                              <a:dgm id="{6FAC449C-E042-2049-AAC0-AE308CECC46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1" dur="250" autoRev="1" fill="remove"/>
                                        <p:tgtEl>
                                          <p:spTgt spid="5">
                                            <p:graphicEl>
                                              <a:dgm id="{FD6BF64D-AF31-A94C-9E9C-D894F4294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2" dur="250" autoRev="1" fill="remove"/>
                                        <p:tgtEl>
                                          <p:spTgt spid="5">
                                            <p:graphicEl>
                                              <a:dgm id="{FD6BF64D-AF31-A94C-9E9C-D894F4294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3" dur="250" autoRev="1" fill="remove"/>
                                        <p:tgtEl>
                                          <p:spTgt spid="5">
                                            <p:graphicEl>
                                              <a:dgm id="{FD6BF64D-AF31-A94C-9E9C-D894F4294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4" dur="250" autoRev="1" fill="remove"/>
                                        <p:tgtEl>
                                          <p:spTgt spid="5">
                                            <p:graphicEl>
                                              <a:dgm id="{FD6BF64D-AF31-A94C-9E9C-D894F429435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6" dur="250" autoRev="1" fill="remove"/>
                                        <p:tgtEl>
                                          <p:spTgt spid="5">
                                            <p:graphicEl>
                                              <a:dgm id="{49C0CC3A-4A30-DB49-9995-4001FAEE8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7" dur="250" autoRev="1" fill="remove"/>
                                        <p:tgtEl>
                                          <p:spTgt spid="5">
                                            <p:graphicEl>
                                              <a:dgm id="{49C0CC3A-4A30-DB49-9995-4001FAEE8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8" dur="250" autoRev="1" fill="remove"/>
                                        <p:tgtEl>
                                          <p:spTgt spid="5">
                                            <p:graphicEl>
                                              <a:dgm id="{49C0CC3A-4A30-DB49-9995-4001FAEE8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9" dur="250" autoRev="1" fill="remove"/>
                                        <p:tgtEl>
                                          <p:spTgt spid="5">
                                            <p:graphicEl>
                                              <a:dgm id="{49C0CC3A-4A30-DB49-9995-4001FAEE8F33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1" dur="250" autoRev="1" fill="remove"/>
                                        <p:tgtEl>
                                          <p:spTgt spid="5">
                                            <p:graphicEl>
                                              <a:dgm id="{24F3A779-FA30-DC4D-BDB0-B957505C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2" dur="250" autoRev="1" fill="remove"/>
                                        <p:tgtEl>
                                          <p:spTgt spid="5">
                                            <p:graphicEl>
                                              <a:dgm id="{24F3A779-FA30-DC4D-BDB0-B957505C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3" dur="250" autoRev="1" fill="remove"/>
                                        <p:tgtEl>
                                          <p:spTgt spid="5">
                                            <p:graphicEl>
                                              <a:dgm id="{24F3A779-FA30-DC4D-BDB0-B957505C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4" dur="250" autoRev="1" fill="remove"/>
                                        <p:tgtEl>
                                          <p:spTgt spid="5">
                                            <p:graphicEl>
                                              <a:dgm id="{24F3A779-FA30-DC4D-BDB0-B957505C667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6" dur="250" autoRev="1" fill="remove"/>
                                        <p:tgtEl>
                                          <p:spTgt spid="5">
                                            <p:graphicEl>
                                              <a:dgm id="{A21C2FD6-C715-0742-8A6A-3AF91458B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7" dur="250" autoRev="1" fill="remove"/>
                                        <p:tgtEl>
                                          <p:spTgt spid="5">
                                            <p:graphicEl>
                                              <a:dgm id="{A21C2FD6-C715-0742-8A6A-3AF91458B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8" dur="250" autoRev="1" fill="remove"/>
                                        <p:tgtEl>
                                          <p:spTgt spid="5">
                                            <p:graphicEl>
                                              <a:dgm id="{A21C2FD6-C715-0742-8A6A-3AF91458B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9" dur="250" autoRev="1" fill="remove"/>
                                        <p:tgtEl>
                                          <p:spTgt spid="5">
                                            <p:graphicEl>
                                              <a:dgm id="{A21C2FD6-C715-0742-8A6A-3AF91458BC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1" dur="250" autoRev="1" fill="remove"/>
                                        <p:tgtEl>
                                          <p:spTgt spid="5">
                                            <p:graphicEl>
                                              <a:dgm id="{14BF8D55-8E7B-424C-A1A3-B08B8D8F0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2" dur="250" autoRev="1" fill="remove"/>
                                        <p:tgtEl>
                                          <p:spTgt spid="5">
                                            <p:graphicEl>
                                              <a:dgm id="{14BF8D55-8E7B-424C-A1A3-B08B8D8F0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3" dur="250" autoRev="1" fill="remove"/>
                                        <p:tgtEl>
                                          <p:spTgt spid="5">
                                            <p:graphicEl>
                                              <a:dgm id="{14BF8D55-8E7B-424C-A1A3-B08B8D8F0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4" dur="250" autoRev="1" fill="remove"/>
                                        <p:tgtEl>
                                          <p:spTgt spid="5">
                                            <p:graphicEl>
                                              <a:dgm id="{14BF8D55-8E7B-424C-A1A3-B08B8D8F000E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56" dur="250" autoRev="1" fill="remove"/>
                                        <p:tgtEl>
                                          <p:spTgt spid="5">
                                            <p:graphicEl>
                                              <a:dgm id="{C8E12EB4-D372-774A-BD97-6CDD0822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57" dur="250" autoRev="1" fill="remove"/>
                                        <p:tgtEl>
                                          <p:spTgt spid="5">
                                            <p:graphicEl>
                                              <a:dgm id="{C8E12EB4-D372-774A-BD97-6CDD0822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58" dur="250" autoRev="1" fill="remove"/>
                                        <p:tgtEl>
                                          <p:spTgt spid="5">
                                            <p:graphicEl>
                                              <a:dgm id="{C8E12EB4-D372-774A-BD97-6CDD0822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9" dur="250" autoRev="1" fill="remove"/>
                                        <p:tgtEl>
                                          <p:spTgt spid="5">
                                            <p:graphicEl>
                                              <a:dgm id="{C8E12EB4-D372-774A-BD97-6CDD0822447F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1" dur="250" autoRev="1" fill="remove"/>
                                        <p:tgtEl>
                                          <p:spTgt spid="5">
                                            <p:graphicEl>
                                              <a:dgm id="{BB92D146-C7B3-7D4A-A28B-A9E7D8E0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2" dur="250" autoRev="1" fill="remove"/>
                                        <p:tgtEl>
                                          <p:spTgt spid="5">
                                            <p:graphicEl>
                                              <a:dgm id="{BB92D146-C7B3-7D4A-A28B-A9E7D8E0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3" dur="250" autoRev="1" fill="remove"/>
                                        <p:tgtEl>
                                          <p:spTgt spid="5">
                                            <p:graphicEl>
                                              <a:dgm id="{BB92D146-C7B3-7D4A-A28B-A9E7D8E0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250" autoRev="1" fill="remove"/>
                                        <p:tgtEl>
                                          <p:spTgt spid="5">
                                            <p:graphicEl>
                                              <a:dgm id="{BB92D146-C7B3-7D4A-A28B-A9E7D8E0D418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6" dur="250" autoRev="1" fill="remove"/>
                                        <p:tgtEl>
                                          <p:spTgt spid="5">
                                            <p:graphicEl>
                                              <a:dgm id="{5164992C-C2A5-BD47-8D4C-6D9FA6E37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67" dur="250" autoRev="1" fill="remove"/>
                                        <p:tgtEl>
                                          <p:spTgt spid="5">
                                            <p:graphicEl>
                                              <a:dgm id="{5164992C-C2A5-BD47-8D4C-6D9FA6E37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68" dur="250" autoRev="1" fill="remove"/>
                                        <p:tgtEl>
                                          <p:spTgt spid="5">
                                            <p:graphicEl>
                                              <a:dgm id="{5164992C-C2A5-BD47-8D4C-6D9FA6E37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9" dur="250" autoRev="1" fill="remove"/>
                                        <p:tgtEl>
                                          <p:spTgt spid="5">
                                            <p:graphicEl>
                                              <a:dgm id="{5164992C-C2A5-BD47-8D4C-6D9FA6E377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5">
                                            <p:graphicEl>
                                              <a:dgm id="{4BD3EBCA-7B59-AF47-AA0A-F4605255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5">
                                            <p:graphicEl>
                                              <a:dgm id="{4BD3EBCA-7B59-AF47-AA0A-F4605255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5">
                                            <p:graphicEl>
                                              <a:dgm id="{4BD3EBCA-7B59-AF47-AA0A-F4605255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5">
                                            <p:graphicEl>
                                              <a:dgm id="{4BD3EBCA-7B59-AF47-AA0A-F4605255A64D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6" dur="250" autoRev="1" fill="remove"/>
                                        <p:tgtEl>
                                          <p:spTgt spid="5">
                                            <p:graphicEl>
                                              <a:dgm id="{1B8FF3D0-9436-3E4F-9D1D-D948754CF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7" dur="250" autoRev="1" fill="remove"/>
                                        <p:tgtEl>
                                          <p:spTgt spid="5">
                                            <p:graphicEl>
                                              <a:dgm id="{1B8FF3D0-9436-3E4F-9D1D-D948754CF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8" dur="250" autoRev="1" fill="remove"/>
                                        <p:tgtEl>
                                          <p:spTgt spid="5">
                                            <p:graphicEl>
                                              <a:dgm id="{1B8FF3D0-9436-3E4F-9D1D-D948754CF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9" dur="250" autoRev="1" fill="remove"/>
                                        <p:tgtEl>
                                          <p:spTgt spid="5">
                                            <p:graphicEl>
                                              <a:dgm id="{1B8FF3D0-9436-3E4F-9D1D-D948754CFE14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1" dur="250" autoRev="1" fill="remove"/>
                                        <p:tgtEl>
                                          <p:spTgt spid="5">
                                            <p:graphicEl>
                                              <a:dgm id="{811043DD-CB4D-BF45-88EB-112DBA6F4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2" dur="250" autoRev="1" fill="remove"/>
                                        <p:tgtEl>
                                          <p:spTgt spid="5">
                                            <p:graphicEl>
                                              <a:dgm id="{811043DD-CB4D-BF45-88EB-112DBA6F4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3" dur="250" autoRev="1" fill="remove"/>
                                        <p:tgtEl>
                                          <p:spTgt spid="5">
                                            <p:graphicEl>
                                              <a:dgm id="{811043DD-CB4D-BF45-88EB-112DBA6F4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4" dur="250" autoRev="1" fill="remove"/>
                                        <p:tgtEl>
                                          <p:spTgt spid="5">
                                            <p:graphicEl>
                                              <a:dgm id="{811043DD-CB4D-BF45-88EB-112DBA6F48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6" dur="250" autoRev="1" fill="remove"/>
                                        <p:tgtEl>
                                          <p:spTgt spid="5">
                                            <p:graphicEl>
                                              <a:dgm id="{28A3BF2F-04D6-394C-B12C-CFB467899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87" dur="250" autoRev="1" fill="remove"/>
                                        <p:tgtEl>
                                          <p:spTgt spid="5">
                                            <p:graphicEl>
                                              <a:dgm id="{28A3BF2F-04D6-394C-B12C-CFB467899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8" dur="250" autoRev="1" fill="remove"/>
                                        <p:tgtEl>
                                          <p:spTgt spid="5">
                                            <p:graphicEl>
                                              <a:dgm id="{28A3BF2F-04D6-394C-B12C-CFB467899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9" dur="250" autoRev="1" fill="remove"/>
                                        <p:tgtEl>
                                          <p:spTgt spid="5">
                                            <p:graphicEl>
                                              <a:dgm id="{28A3BF2F-04D6-394C-B12C-CFB467899B92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1" dur="250" autoRev="1" fill="remove"/>
                                        <p:tgtEl>
                                          <p:spTgt spid="5">
                                            <p:graphicEl>
                                              <a:dgm id="{FD8F7350-F762-D24A-BAF6-76D3BEC2E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2" dur="250" autoRev="1" fill="remove"/>
                                        <p:tgtEl>
                                          <p:spTgt spid="5">
                                            <p:graphicEl>
                                              <a:dgm id="{FD8F7350-F762-D24A-BAF6-76D3BEC2E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3" dur="250" autoRev="1" fill="remove"/>
                                        <p:tgtEl>
                                          <p:spTgt spid="5">
                                            <p:graphicEl>
                                              <a:dgm id="{FD8F7350-F762-D24A-BAF6-76D3BEC2E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4" dur="250" autoRev="1" fill="remove"/>
                                        <p:tgtEl>
                                          <p:spTgt spid="5">
                                            <p:graphicEl>
                                              <a:dgm id="{FD8F7350-F762-D24A-BAF6-76D3BEC2E066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96" dur="250" autoRev="1" fill="remove"/>
                                        <p:tgtEl>
                                          <p:spTgt spid="5">
                                            <p:graphicEl>
                                              <a:dgm id="{F5C43DE9-D461-4E4F-A1AA-A630A0C2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97" dur="250" autoRev="1" fill="remove"/>
                                        <p:tgtEl>
                                          <p:spTgt spid="5">
                                            <p:graphicEl>
                                              <a:dgm id="{F5C43DE9-D461-4E4F-A1AA-A630A0C2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98" dur="250" autoRev="1" fill="remove"/>
                                        <p:tgtEl>
                                          <p:spTgt spid="5">
                                            <p:graphicEl>
                                              <a:dgm id="{F5C43DE9-D461-4E4F-A1AA-A630A0C2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9" dur="250" autoRev="1" fill="remove"/>
                                        <p:tgtEl>
                                          <p:spTgt spid="5">
                                            <p:graphicEl>
                                              <a:dgm id="{F5C43DE9-D461-4E4F-A1AA-A630A0C2845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1" dur="250" autoRev="1" fill="remove"/>
                                        <p:tgtEl>
                                          <p:spTgt spid="5">
                                            <p:graphicEl>
                                              <a:dgm id="{02175A64-416A-D042-B13E-9060F72CA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2" dur="250" autoRev="1" fill="remove"/>
                                        <p:tgtEl>
                                          <p:spTgt spid="5">
                                            <p:graphicEl>
                                              <a:dgm id="{02175A64-416A-D042-B13E-9060F72CA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3" dur="250" autoRev="1" fill="remove"/>
                                        <p:tgtEl>
                                          <p:spTgt spid="5">
                                            <p:graphicEl>
                                              <a:dgm id="{02175A64-416A-D042-B13E-9060F72CA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4" dur="250" autoRev="1" fill="remove"/>
                                        <p:tgtEl>
                                          <p:spTgt spid="5">
                                            <p:graphicEl>
                                              <a:dgm id="{02175A64-416A-D042-B13E-9060F72CAD89}"/>
                                            </p:graphicEl>
                                          </p:spTgt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06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07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08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09" dur="250" autoRev="1" fill="remove"/>
                                        <p:tgtEl>
                                          <p:spTgt spid="1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Sub>
          <a:bldDgm/>
        </p:bldSub>
      </p:bldGraphic>
      <p:bldP spid="14" grpId="0"/>
    </p:bldLst>
  </p:timing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Droplet" id="{8984A317-299A-4E50-B45D-BFC9EDE2337A}" vid="{A633B6A3-9E7F-4C10-9C98-2517A313436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996</TotalTime>
  <Words>613</Words>
  <Application>Microsoft Macintosh PowerPoint</Application>
  <PresentationFormat>自定义</PresentationFormat>
  <Paragraphs>158</Paragraphs>
  <Slides>16</Slides>
  <Notes>5</Notes>
  <HiddenSlides>0</HiddenSlides>
  <MMClips>0</MMClips>
  <ScaleCrop>false</ScaleCrop>
  <HeadingPairs>
    <vt:vector size="4" baseType="variant"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18" baseType="lpstr">
      <vt:lpstr>Droplet</vt:lpstr>
      <vt:lpstr>Office Theme</vt:lpstr>
      <vt:lpstr>PowerPoint 演示文稿</vt:lpstr>
      <vt:lpstr>PowerPoint 演示文稿</vt:lpstr>
      <vt:lpstr>Polluted water</vt:lpstr>
      <vt:lpstr>PowerPoint 演示文稿</vt:lpstr>
      <vt:lpstr>Target Country</vt:lpstr>
      <vt:lpstr>Wawa concept</vt:lpstr>
      <vt:lpstr>PowerPoint 演示文稿</vt:lpstr>
      <vt:lpstr>WAWA 1</vt:lpstr>
      <vt:lpstr>WHO are the users </vt:lpstr>
      <vt:lpstr>Sales target</vt:lpstr>
      <vt:lpstr>PowerPoint 演示文稿</vt:lpstr>
      <vt:lpstr>Financial projection</vt:lpstr>
      <vt:lpstr>PowerPoint 演示文稿</vt:lpstr>
      <vt:lpstr>PowerPoint 演示文稿</vt:lpstr>
      <vt:lpstr>Follow us - project wawa team</vt:lpstr>
      <vt:lpstr>QUESTIONS &amp; ANSWERS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WaWa CLEAN WATER TO EVERY HOUSEHOLD</dc:title>
  <dc:creator>Lynn Zheng</dc:creator>
  <cp:lastModifiedBy>Lynn Zheng</cp:lastModifiedBy>
  <cp:revision>120</cp:revision>
  <dcterms:created xsi:type="dcterms:W3CDTF">2017-11-23T00:22:18Z</dcterms:created>
  <dcterms:modified xsi:type="dcterms:W3CDTF">2017-12-01T04:09:32Z</dcterms:modified>
</cp:coreProperties>
</file>